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60" r:id="rId4"/>
  </p:sldMasterIdLst>
  <p:notesMasterIdLst>
    <p:notesMasterId r:id="rId5"/>
  </p:notesMasterIdLst>
  <p:sldIdLst>
    <p:sldId id="256" r:id="rId6"/>
    <p:sldId id="257" r:id="rId7"/>
    <p:sldId id="258" r:id="rId8"/>
    <p:sldId id="259" r:id="rId9"/>
  </p:sldIdLst>
  <p:sldSz cy="6858000" cx="9906000"/>
  <p:notesSz cx="6858000" cy="9144000"/>
  <p:embeddedFontLst>
    <p:embeddedFont>
      <p:font typeface="Proxima Nova"/>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jIEjkH9zt3gYBgr88W4IxgdKQG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ProximaNova-bold.fntdata"/><Relationship Id="rId10" Type="http://schemas.openxmlformats.org/officeDocument/2006/relationships/font" Target="fonts/ProximaNova-regular.fntdata"/><Relationship Id="rId13" Type="http://schemas.openxmlformats.org/officeDocument/2006/relationships/font" Target="fonts/ProximaNova-boldItalic.fntdata"/><Relationship Id="rId12" Type="http://schemas.openxmlformats.org/officeDocument/2006/relationships/font" Target="fonts/ProximaNova-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7" name="Google Shape;127;p1:notes"/>
          <p:cNvSpPr/>
          <p:nvPr>
            <p:ph idx="2" type="sldImg"/>
          </p:nvPr>
        </p:nvSpPr>
        <p:spPr>
          <a:xfrm>
            <a:off x="952500" y="685800"/>
            <a:ext cx="4953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p2:notes"/>
          <p:cNvSpPr/>
          <p:nvPr>
            <p:ph idx="2" type="sldImg"/>
          </p:nvPr>
        </p:nvSpPr>
        <p:spPr>
          <a:xfrm>
            <a:off x="952500" y="685800"/>
            <a:ext cx="4953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4" name="Google Shape;144;p7:notes"/>
          <p:cNvSpPr/>
          <p:nvPr>
            <p:ph idx="2" type="sldImg"/>
          </p:nvPr>
        </p:nvSpPr>
        <p:spPr>
          <a:xfrm>
            <a:off x="952500" y="685800"/>
            <a:ext cx="4953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997654d201_1_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3" name="Google Shape;153;g2997654d201_1_53:notes"/>
          <p:cNvSpPr/>
          <p:nvPr>
            <p:ph idx="2" type="sldImg"/>
          </p:nvPr>
        </p:nvSpPr>
        <p:spPr>
          <a:xfrm>
            <a:off x="952500" y="685800"/>
            <a:ext cx="4953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0"/>
          <p:cNvSpPr txBox="1"/>
          <p:nvPr>
            <p:ph type="ctrTitle"/>
          </p:nvPr>
        </p:nvSpPr>
        <p:spPr>
          <a:xfrm>
            <a:off x="742950" y="1122363"/>
            <a:ext cx="84201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0"/>
          <p:cNvSpPr txBox="1"/>
          <p:nvPr>
            <p:ph idx="1" type="subTitle"/>
          </p:nvPr>
        </p:nvSpPr>
        <p:spPr>
          <a:xfrm>
            <a:off x="1238250" y="3602038"/>
            <a:ext cx="74295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10"/>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0"/>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0"/>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9"/>
          <p:cNvSpPr txBox="1"/>
          <p:nvPr>
            <p:ph type="title"/>
          </p:nvPr>
        </p:nvSpPr>
        <p:spPr>
          <a:xfrm>
            <a:off x="681038" y="365127"/>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9"/>
          <p:cNvSpPr txBox="1"/>
          <p:nvPr>
            <p:ph idx="1" type="body"/>
          </p:nvPr>
        </p:nvSpPr>
        <p:spPr>
          <a:xfrm rot="5400000">
            <a:off x="2777332" y="-270669"/>
            <a:ext cx="4351338" cy="85439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9"/>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9"/>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9"/>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0"/>
          <p:cNvSpPr txBox="1"/>
          <p:nvPr>
            <p:ph type="title"/>
          </p:nvPr>
        </p:nvSpPr>
        <p:spPr>
          <a:xfrm rot="5400000">
            <a:off x="5251054" y="2203053"/>
            <a:ext cx="5811838" cy="213598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0"/>
          <p:cNvSpPr txBox="1"/>
          <p:nvPr>
            <p:ph idx="1" type="body"/>
          </p:nvPr>
        </p:nvSpPr>
        <p:spPr>
          <a:xfrm rot="5400000">
            <a:off x="917179" y="128985"/>
            <a:ext cx="5811838" cy="628411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0"/>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0"/>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0"/>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4" name="Shape 84"/>
        <p:cNvGrpSpPr/>
        <p:nvPr/>
      </p:nvGrpSpPr>
      <p:grpSpPr>
        <a:xfrm>
          <a:off x="0" y="0"/>
          <a:ext cx="0" cy="0"/>
          <a:chOff x="0" y="0"/>
          <a:chExt cx="0" cy="0"/>
        </a:xfrm>
      </p:grpSpPr>
      <p:sp>
        <p:nvSpPr>
          <p:cNvPr id="85" name="Google Shape;85;g2997654d201_1_65"/>
          <p:cNvSpPr txBox="1"/>
          <p:nvPr>
            <p:ph type="ctrTitle"/>
          </p:nvPr>
        </p:nvSpPr>
        <p:spPr>
          <a:xfrm>
            <a:off x="337684" y="992767"/>
            <a:ext cx="9230700" cy="2736900"/>
          </a:xfrm>
          <a:prstGeom prst="rect">
            <a:avLst/>
          </a:prstGeom>
          <a:noFill/>
          <a:ln>
            <a:noFill/>
          </a:ln>
        </p:spPr>
        <p:txBody>
          <a:bodyPr anchorCtr="0" anchor="b" bIns="106650" lIns="106650" spcFirstLastPara="1" rIns="106650" wrap="square" tIns="106650">
            <a:normAutofit/>
          </a:bodyPr>
          <a:lstStyle>
            <a:lvl1pPr lvl="0" algn="ctr">
              <a:lnSpc>
                <a:spcPct val="100000"/>
              </a:lnSpc>
              <a:spcBef>
                <a:spcPts val="0"/>
              </a:spcBef>
              <a:spcAft>
                <a:spcPts val="0"/>
              </a:spcAft>
              <a:buSzPts val="6100"/>
              <a:buNone/>
              <a:defRPr sz="6100"/>
            </a:lvl1pPr>
            <a:lvl2pPr lvl="1" algn="ctr">
              <a:lnSpc>
                <a:spcPct val="100000"/>
              </a:lnSpc>
              <a:spcBef>
                <a:spcPts val="0"/>
              </a:spcBef>
              <a:spcAft>
                <a:spcPts val="0"/>
              </a:spcAft>
              <a:buSzPts val="6100"/>
              <a:buNone/>
              <a:defRPr sz="6100"/>
            </a:lvl2pPr>
            <a:lvl3pPr lvl="2" algn="ctr">
              <a:lnSpc>
                <a:spcPct val="100000"/>
              </a:lnSpc>
              <a:spcBef>
                <a:spcPts val="0"/>
              </a:spcBef>
              <a:spcAft>
                <a:spcPts val="0"/>
              </a:spcAft>
              <a:buSzPts val="6100"/>
              <a:buNone/>
              <a:defRPr sz="6100"/>
            </a:lvl3pPr>
            <a:lvl4pPr lvl="3" algn="ctr">
              <a:lnSpc>
                <a:spcPct val="100000"/>
              </a:lnSpc>
              <a:spcBef>
                <a:spcPts val="0"/>
              </a:spcBef>
              <a:spcAft>
                <a:spcPts val="0"/>
              </a:spcAft>
              <a:buSzPts val="6100"/>
              <a:buNone/>
              <a:defRPr sz="6100"/>
            </a:lvl4pPr>
            <a:lvl5pPr lvl="4" algn="ctr">
              <a:lnSpc>
                <a:spcPct val="100000"/>
              </a:lnSpc>
              <a:spcBef>
                <a:spcPts val="0"/>
              </a:spcBef>
              <a:spcAft>
                <a:spcPts val="0"/>
              </a:spcAft>
              <a:buSzPts val="6100"/>
              <a:buNone/>
              <a:defRPr sz="6100"/>
            </a:lvl5pPr>
            <a:lvl6pPr lvl="5" algn="ctr">
              <a:lnSpc>
                <a:spcPct val="100000"/>
              </a:lnSpc>
              <a:spcBef>
                <a:spcPts val="0"/>
              </a:spcBef>
              <a:spcAft>
                <a:spcPts val="0"/>
              </a:spcAft>
              <a:buSzPts val="6100"/>
              <a:buNone/>
              <a:defRPr sz="6100"/>
            </a:lvl6pPr>
            <a:lvl7pPr lvl="6" algn="ctr">
              <a:lnSpc>
                <a:spcPct val="100000"/>
              </a:lnSpc>
              <a:spcBef>
                <a:spcPts val="0"/>
              </a:spcBef>
              <a:spcAft>
                <a:spcPts val="0"/>
              </a:spcAft>
              <a:buSzPts val="6100"/>
              <a:buNone/>
              <a:defRPr sz="6100"/>
            </a:lvl7pPr>
            <a:lvl8pPr lvl="7" algn="ctr">
              <a:lnSpc>
                <a:spcPct val="100000"/>
              </a:lnSpc>
              <a:spcBef>
                <a:spcPts val="0"/>
              </a:spcBef>
              <a:spcAft>
                <a:spcPts val="0"/>
              </a:spcAft>
              <a:buSzPts val="6100"/>
              <a:buNone/>
              <a:defRPr sz="6100"/>
            </a:lvl8pPr>
            <a:lvl9pPr lvl="8" algn="ctr">
              <a:lnSpc>
                <a:spcPct val="100000"/>
              </a:lnSpc>
              <a:spcBef>
                <a:spcPts val="0"/>
              </a:spcBef>
              <a:spcAft>
                <a:spcPts val="0"/>
              </a:spcAft>
              <a:buSzPts val="6100"/>
              <a:buNone/>
              <a:defRPr sz="6100"/>
            </a:lvl9pPr>
          </a:lstStyle>
          <a:p/>
        </p:txBody>
      </p:sp>
      <p:sp>
        <p:nvSpPr>
          <p:cNvPr id="86" name="Google Shape;86;g2997654d201_1_65"/>
          <p:cNvSpPr txBox="1"/>
          <p:nvPr>
            <p:ph idx="1" type="subTitle"/>
          </p:nvPr>
        </p:nvSpPr>
        <p:spPr>
          <a:xfrm>
            <a:off x="337675" y="3778833"/>
            <a:ext cx="9230700" cy="1056900"/>
          </a:xfrm>
          <a:prstGeom prst="rect">
            <a:avLst/>
          </a:prstGeom>
          <a:noFill/>
          <a:ln>
            <a:noFill/>
          </a:ln>
        </p:spPr>
        <p:txBody>
          <a:bodyPr anchorCtr="0" anchor="t" bIns="106650" lIns="106650" spcFirstLastPara="1" rIns="106650" wrap="square" tIns="106650">
            <a:normAutofit/>
          </a:bodyPr>
          <a:lstStyle>
            <a:lvl1pPr lvl="0" algn="ctr">
              <a:lnSpc>
                <a:spcPct val="100000"/>
              </a:lnSpc>
              <a:spcBef>
                <a:spcPts val="0"/>
              </a:spcBef>
              <a:spcAft>
                <a:spcPts val="0"/>
              </a:spcAft>
              <a:buSzPts val="3300"/>
              <a:buNone/>
              <a:defRPr sz="3300"/>
            </a:lvl1pPr>
            <a:lvl2pPr lvl="1" algn="ctr">
              <a:lnSpc>
                <a:spcPct val="100000"/>
              </a:lnSpc>
              <a:spcBef>
                <a:spcPts val="0"/>
              </a:spcBef>
              <a:spcAft>
                <a:spcPts val="0"/>
              </a:spcAft>
              <a:buSzPts val="3300"/>
              <a:buNone/>
              <a:defRPr sz="3300"/>
            </a:lvl2pPr>
            <a:lvl3pPr lvl="2" algn="ctr">
              <a:lnSpc>
                <a:spcPct val="100000"/>
              </a:lnSpc>
              <a:spcBef>
                <a:spcPts val="0"/>
              </a:spcBef>
              <a:spcAft>
                <a:spcPts val="0"/>
              </a:spcAft>
              <a:buSzPts val="3300"/>
              <a:buNone/>
              <a:defRPr sz="3300"/>
            </a:lvl3pPr>
            <a:lvl4pPr lvl="3" algn="ctr">
              <a:lnSpc>
                <a:spcPct val="100000"/>
              </a:lnSpc>
              <a:spcBef>
                <a:spcPts val="0"/>
              </a:spcBef>
              <a:spcAft>
                <a:spcPts val="0"/>
              </a:spcAft>
              <a:buSzPts val="3300"/>
              <a:buNone/>
              <a:defRPr sz="3300"/>
            </a:lvl4pPr>
            <a:lvl5pPr lvl="4" algn="ctr">
              <a:lnSpc>
                <a:spcPct val="100000"/>
              </a:lnSpc>
              <a:spcBef>
                <a:spcPts val="0"/>
              </a:spcBef>
              <a:spcAft>
                <a:spcPts val="0"/>
              </a:spcAft>
              <a:buSzPts val="3300"/>
              <a:buNone/>
              <a:defRPr sz="3300"/>
            </a:lvl5pPr>
            <a:lvl6pPr lvl="5" algn="ctr">
              <a:lnSpc>
                <a:spcPct val="100000"/>
              </a:lnSpc>
              <a:spcBef>
                <a:spcPts val="0"/>
              </a:spcBef>
              <a:spcAft>
                <a:spcPts val="0"/>
              </a:spcAft>
              <a:buSzPts val="3300"/>
              <a:buNone/>
              <a:defRPr sz="3300"/>
            </a:lvl6pPr>
            <a:lvl7pPr lvl="6" algn="ctr">
              <a:lnSpc>
                <a:spcPct val="100000"/>
              </a:lnSpc>
              <a:spcBef>
                <a:spcPts val="0"/>
              </a:spcBef>
              <a:spcAft>
                <a:spcPts val="0"/>
              </a:spcAft>
              <a:buSzPts val="3300"/>
              <a:buNone/>
              <a:defRPr sz="3300"/>
            </a:lvl7pPr>
            <a:lvl8pPr lvl="7" algn="ctr">
              <a:lnSpc>
                <a:spcPct val="100000"/>
              </a:lnSpc>
              <a:spcBef>
                <a:spcPts val="0"/>
              </a:spcBef>
              <a:spcAft>
                <a:spcPts val="0"/>
              </a:spcAft>
              <a:buSzPts val="3300"/>
              <a:buNone/>
              <a:defRPr sz="3300"/>
            </a:lvl8pPr>
            <a:lvl9pPr lvl="8" algn="ctr">
              <a:lnSpc>
                <a:spcPct val="100000"/>
              </a:lnSpc>
              <a:spcBef>
                <a:spcPts val="0"/>
              </a:spcBef>
              <a:spcAft>
                <a:spcPts val="0"/>
              </a:spcAft>
              <a:buSzPts val="3300"/>
              <a:buNone/>
              <a:defRPr sz="3300"/>
            </a:lvl9pPr>
          </a:lstStyle>
          <a:p/>
        </p:txBody>
      </p:sp>
      <p:sp>
        <p:nvSpPr>
          <p:cNvPr id="87" name="Google Shape;87;g2997654d201_1_65"/>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8" name="Shape 88"/>
        <p:cNvGrpSpPr/>
        <p:nvPr/>
      </p:nvGrpSpPr>
      <p:grpSpPr>
        <a:xfrm>
          <a:off x="0" y="0"/>
          <a:ext cx="0" cy="0"/>
          <a:chOff x="0" y="0"/>
          <a:chExt cx="0" cy="0"/>
        </a:xfrm>
      </p:grpSpPr>
      <p:sp>
        <p:nvSpPr>
          <p:cNvPr id="89" name="Google Shape;89;g2997654d201_1_69"/>
          <p:cNvSpPr txBox="1"/>
          <p:nvPr>
            <p:ph type="title"/>
          </p:nvPr>
        </p:nvSpPr>
        <p:spPr>
          <a:xfrm>
            <a:off x="337675" y="2867800"/>
            <a:ext cx="9230700" cy="1122300"/>
          </a:xfrm>
          <a:prstGeom prst="rect">
            <a:avLst/>
          </a:prstGeom>
          <a:noFill/>
          <a:ln>
            <a:noFill/>
          </a:ln>
        </p:spPr>
        <p:txBody>
          <a:bodyPr anchorCtr="0" anchor="ctr" bIns="106650" lIns="106650" spcFirstLastPara="1" rIns="106650" wrap="square" tIns="10665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90" name="Google Shape;90;g2997654d201_1_69"/>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1" name="Shape 91"/>
        <p:cNvGrpSpPr/>
        <p:nvPr/>
      </p:nvGrpSpPr>
      <p:grpSpPr>
        <a:xfrm>
          <a:off x="0" y="0"/>
          <a:ext cx="0" cy="0"/>
          <a:chOff x="0" y="0"/>
          <a:chExt cx="0" cy="0"/>
        </a:xfrm>
      </p:grpSpPr>
      <p:sp>
        <p:nvSpPr>
          <p:cNvPr id="92" name="Google Shape;92;g2997654d201_1_72"/>
          <p:cNvSpPr txBox="1"/>
          <p:nvPr>
            <p:ph type="title"/>
          </p:nvPr>
        </p:nvSpPr>
        <p:spPr>
          <a:xfrm>
            <a:off x="337675" y="593367"/>
            <a:ext cx="9230700" cy="763500"/>
          </a:xfrm>
          <a:prstGeom prst="rect">
            <a:avLst/>
          </a:prstGeom>
          <a:noFill/>
          <a:ln>
            <a:noFill/>
          </a:ln>
        </p:spPr>
        <p:txBody>
          <a:bodyPr anchorCtr="0" anchor="t" bIns="106650" lIns="106650" spcFirstLastPara="1" rIns="106650" wrap="square" tIns="106650">
            <a:normAutofit/>
          </a:bodyPr>
          <a:lstStyle>
            <a:lvl1pPr lvl="0" algn="l">
              <a:lnSpc>
                <a:spcPct val="100000"/>
              </a:lnSpc>
              <a:spcBef>
                <a:spcPts val="0"/>
              </a:spcBef>
              <a:spcAft>
                <a:spcPts val="0"/>
              </a:spcAft>
              <a:buSzPts val="3300"/>
              <a:buNone/>
              <a:defRPr/>
            </a:lvl1pPr>
            <a:lvl2pPr lvl="1" algn="l">
              <a:lnSpc>
                <a:spcPct val="100000"/>
              </a:lnSpc>
              <a:spcBef>
                <a:spcPts val="0"/>
              </a:spcBef>
              <a:spcAft>
                <a:spcPts val="0"/>
              </a:spcAft>
              <a:buSzPts val="3300"/>
              <a:buNone/>
              <a:defRPr/>
            </a:lvl2pPr>
            <a:lvl3pPr lvl="2" algn="l">
              <a:lnSpc>
                <a:spcPct val="100000"/>
              </a:lnSpc>
              <a:spcBef>
                <a:spcPts val="0"/>
              </a:spcBef>
              <a:spcAft>
                <a:spcPts val="0"/>
              </a:spcAft>
              <a:buSzPts val="3300"/>
              <a:buNone/>
              <a:defRPr/>
            </a:lvl3pPr>
            <a:lvl4pPr lvl="3" algn="l">
              <a:lnSpc>
                <a:spcPct val="100000"/>
              </a:lnSpc>
              <a:spcBef>
                <a:spcPts val="0"/>
              </a:spcBef>
              <a:spcAft>
                <a:spcPts val="0"/>
              </a:spcAft>
              <a:buSzPts val="3300"/>
              <a:buNone/>
              <a:defRPr/>
            </a:lvl4pPr>
            <a:lvl5pPr lvl="4" algn="l">
              <a:lnSpc>
                <a:spcPct val="100000"/>
              </a:lnSpc>
              <a:spcBef>
                <a:spcPts val="0"/>
              </a:spcBef>
              <a:spcAft>
                <a:spcPts val="0"/>
              </a:spcAft>
              <a:buSzPts val="3300"/>
              <a:buNone/>
              <a:defRPr/>
            </a:lvl5pPr>
            <a:lvl6pPr lvl="5" algn="l">
              <a:lnSpc>
                <a:spcPct val="100000"/>
              </a:lnSpc>
              <a:spcBef>
                <a:spcPts val="0"/>
              </a:spcBef>
              <a:spcAft>
                <a:spcPts val="0"/>
              </a:spcAft>
              <a:buSzPts val="3300"/>
              <a:buNone/>
              <a:defRPr/>
            </a:lvl6pPr>
            <a:lvl7pPr lvl="6" algn="l">
              <a:lnSpc>
                <a:spcPct val="100000"/>
              </a:lnSpc>
              <a:spcBef>
                <a:spcPts val="0"/>
              </a:spcBef>
              <a:spcAft>
                <a:spcPts val="0"/>
              </a:spcAft>
              <a:buSzPts val="3300"/>
              <a:buNone/>
              <a:defRPr/>
            </a:lvl7pPr>
            <a:lvl8pPr lvl="7" algn="l">
              <a:lnSpc>
                <a:spcPct val="100000"/>
              </a:lnSpc>
              <a:spcBef>
                <a:spcPts val="0"/>
              </a:spcBef>
              <a:spcAft>
                <a:spcPts val="0"/>
              </a:spcAft>
              <a:buSzPts val="3300"/>
              <a:buNone/>
              <a:defRPr/>
            </a:lvl8pPr>
            <a:lvl9pPr lvl="8" algn="l">
              <a:lnSpc>
                <a:spcPct val="100000"/>
              </a:lnSpc>
              <a:spcBef>
                <a:spcPts val="0"/>
              </a:spcBef>
              <a:spcAft>
                <a:spcPts val="0"/>
              </a:spcAft>
              <a:buSzPts val="3300"/>
              <a:buNone/>
              <a:defRPr/>
            </a:lvl9pPr>
          </a:lstStyle>
          <a:p/>
        </p:txBody>
      </p:sp>
      <p:sp>
        <p:nvSpPr>
          <p:cNvPr id="93" name="Google Shape;93;g2997654d201_1_72"/>
          <p:cNvSpPr txBox="1"/>
          <p:nvPr>
            <p:ph idx="1" type="body"/>
          </p:nvPr>
        </p:nvSpPr>
        <p:spPr>
          <a:xfrm>
            <a:off x="337675" y="1536633"/>
            <a:ext cx="9230700" cy="4555200"/>
          </a:xfrm>
          <a:prstGeom prst="rect">
            <a:avLst/>
          </a:prstGeom>
          <a:noFill/>
          <a:ln>
            <a:noFill/>
          </a:ln>
        </p:spPr>
        <p:txBody>
          <a:bodyPr anchorCtr="0" anchor="t" bIns="106650" lIns="106650" spcFirstLastPara="1" rIns="106650" wrap="square" tIns="106650">
            <a:normAutofit/>
          </a:bodyPr>
          <a:lstStyle>
            <a:lvl1pPr indent="-361950" lvl="0" marL="457200" algn="l">
              <a:lnSpc>
                <a:spcPct val="115000"/>
              </a:lnSpc>
              <a:spcBef>
                <a:spcPts val="0"/>
              </a:spcBef>
              <a:spcAft>
                <a:spcPts val="0"/>
              </a:spcAft>
              <a:buSzPts val="2100"/>
              <a:buChar char="●"/>
              <a:defRPr/>
            </a:lvl1pPr>
            <a:lvl2pPr indent="-330200" lvl="1" marL="914400" algn="l">
              <a:lnSpc>
                <a:spcPct val="115000"/>
              </a:lnSpc>
              <a:spcBef>
                <a:spcPts val="0"/>
              </a:spcBef>
              <a:spcAft>
                <a:spcPts val="0"/>
              </a:spcAft>
              <a:buSzPts val="1600"/>
              <a:buChar char="○"/>
              <a:defRPr/>
            </a:lvl2pPr>
            <a:lvl3pPr indent="-330200" lvl="2" marL="1371600" algn="l">
              <a:lnSpc>
                <a:spcPct val="115000"/>
              </a:lnSpc>
              <a:spcBef>
                <a:spcPts val="0"/>
              </a:spcBef>
              <a:spcAft>
                <a:spcPts val="0"/>
              </a:spcAft>
              <a:buSzPts val="1600"/>
              <a:buChar char="■"/>
              <a:defRPr/>
            </a:lvl3pPr>
            <a:lvl4pPr indent="-330200" lvl="3" marL="1828800" algn="l">
              <a:lnSpc>
                <a:spcPct val="115000"/>
              </a:lnSpc>
              <a:spcBef>
                <a:spcPts val="0"/>
              </a:spcBef>
              <a:spcAft>
                <a:spcPts val="0"/>
              </a:spcAft>
              <a:buSzPts val="1600"/>
              <a:buChar char="●"/>
              <a:defRPr/>
            </a:lvl4pPr>
            <a:lvl5pPr indent="-330200" lvl="4" marL="2286000" algn="l">
              <a:lnSpc>
                <a:spcPct val="115000"/>
              </a:lnSpc>
              <a:spcBef>
                <a:spcPts val="0"/>
              </a:spcBef>
              <a:spcAft>
                <a:spcPts val="0"/>
              </a:spcAft>
              <a:buSzPts val="1600"/>
              <a:buChar char="○"/>
              <a:defRPr/>
            </a:lvl5pPr>
            <a:lvl6pPr indent="-330200" lvl="5" marL="2743200" algn="l">
              <a:lnSpc>
                <a:spcPct val="115000"/>
              </a:lnSpc>
              <a:spcBef>
                <a:spcPts val="0"/>
              </a:spcBef>
              <a:spcAft>
                <a:spcPts val="0"/>
              </a:spcAft>
              <a:buSzPts val="1600"/>
              <a:buChar char="■"/>
              <a:defRPr/>
            </a:lvl6pPr>
            <a:lvl7pPr indent="-330200" lvl="6" marL="3200400" algn="l">
              <a:lnSpc>
                <a:spcPct val="115000"/>
              </a:lnSpc>
              <a:spcBef>
                <a:spcPts val="0"/>
              </a:spcBef>
              <a:spcAft>
                <a:spcPts val="0"/>
              </a:spcAft>
              <a:buSzPts val="1600"/>
              <a:buChar char="●"/>
              <a:defRPr/>
            </a:lvl7pPr>
            <a:lvl8pPr indent="-330200" lvl="7" marL="3657600" algn="l">
              <a:lnSpc>
                <a:spcPct val="115000"/>
              </a:lnSpc>
              <a:spcBef>
                <a:spcPts val="0"/>
              </a:spcBef>
              <a:spcAft>
                <a:spcPts val="0"/>
              </a:spcAft>
              <a:buSzPts val="1600"/>
              <a:buChar char="○"/>
              <a:defRPr/>
            </a:lvl8pPr>
            <a:lvl9pPr indent="-330200" lvl="8" marL="4114800" algn="l">
              <a:lnSpc>
                <a:spcPct val="115000"/>
              </a:lnSpc>
              <a:spcBef>
                <a:spcPts val="0"/>
              </a:spcBef>
              <a:spcAft>
                <a:spcPts val="0"/>
              </a:spcAft>
              <a:buSzPts val="1600"/>
              <a:buChar char="■"/>
              <a:defRPr/>
            </a:lvl9pPr>
          </a:lstStyle>
          <a:p/>
        </p:txBody>
      </p:sp>
      <p:sp>
        <p:nvSpPr>
          <p:cNvPr id="94" name="Google Shape;94;g2997654d201_1_72"/>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5" name="Shape 95"/>
        <p:cNvGrpSpPr/>
        <p:nvPr/>
      </p:nvGrpSpPr>
      <p:grpSpPr>
        <a:xfrm>
          <a:off x="0" y="0"/>
          <a:ext cx="0" cy="0"/>
          <a:chOff x="0" y="0"/>
          <a:chExt cx="0" cy="0"/>
        </a:xfrm>
      </p:grpSpPr>
      <p:sp>
        <p:nvSpPr>
          <p:cNvPr id="96" name="Google Shape;96;g2997654d201_1_76"/>
          <p:cNvSpPr txBox="1"/>
          <p:nvPr>
            <p:ph type="title"/>
          </p:nvPr>
        </p:nvSpPr>
        <p:spPr>
          <a:xfrm>
            <a:off x="337675" y="593367"/>
            <a:ext cx="9230700" cy="763500"/>
          </a:xfrm>
          <a:prstGeom prst="rect">
            <a:avLst/>
          </a:prstGeom>
          <a:noFill/>
          <a:ln>
            <a:noFill/>
          </a:ln>
        </p:spPr>
        <p:txBody>
          <a:bodyPr anchorCtr="0" anchor="t" bIns="106650" lIns="106650" spcFirstLastPara="1" rIns="106650" wrap="square" tIns="106650">
            <a:normAutofit/>
          </a:bodyPr>
          <a:lstStyle>
            <a:lvl1pPr lvl="0" algn="l">
              <a:lnSpc>
                <a:spcPct val="100000"/>
              </a:lnSpc>
              <a:spcBef>
                <a:spcPts val="0"/>
              </a:spcBef>
              <a:spcAft>
                <a:spcPts val="0"/>
              </a:spcAft>
              <a:buSzPts val="3300"/>
              <a:buNone/>
              <a:defRPr/>
            </a:lvl1pPr>
            <a:lvl2pPr lvl="1" algn="l">
              <a:lnSpc>
                <a:spcPct val="100000"/>
              </a:lnSpc>
              <a:spcBef>
                <a:spcPts val="0"/>
              </a:spcBef>
              <a:spcAft>
                <a:spcPts val="0"/>
              </a:spcAft>
              <a:buSzPts val="3300"/>
              <a:buNone/>
              <a:defRPr/>
            </a:lvl2pPr>
            <a:lvl3pPr lvl="2" algn="l">
              <a:lnSpc>
                <a:spcPct val="100000"/>
              </a:lnSpc>
              <a:spcBef>
                <a:spcPts val="0"/>
              </a:spcBef>
              <a:spcAft>
                <a:spcPts val="0"/>
              </a:spcAft>
              <a:buSzPts val="3300"/>
              <a:buNone/>
              <a:defRPr/>
            </a:lvl3pPr>
            <a:lvl4pPr lvl="3" algn="l">
              <a:lnSpc>
                <a:spcPct val="100000"/>
              </a:lnSpc>
              <a:spcBef>
                <a:spcPts val="0"/>
              </a:spcBef>
              <a:spcAft>
                <a:spcPts val="0"/>
              </a:spcAft>
              <a:buSzPts val="3300"/>
              <a:buNone/>
              <a:defRPr/>
            </a:lvl4pPr>
            <a:lvl5pPr lvl="4" algn="l">
              <a:lnSpc>
                <a:spcPct val="100000"/>
              </a:lnSpc>
              <a:spcBef>
                <a:spcPts val="0"/>
              </a:spcBef>
              <a:spcAft>
                <a:spcPts val="0"/>
              </a:spcAft>
              <a:buSzPts val="3300"/>
              <a:buNone/>
              <a:defRPr/>
            </a:lvl5pPr>
            <a:lvl6pPr lvl="5" algn="l">
              <a:lnSpc>
                <a:spcPct val="100000"/>
              </a:lnSpc>
              <a:spcBef>
                <a:spcPts val="0"/>
              </a:spcBef>
              <a:spcAft>
                <a:spcPts val="0"/>
              </a:spcAft>
              <a:buSzPts val="3300"/>
              <a:buNone/>
              <a:defRPr/>
            </a:lvl6pPr>
            <a:lvl7pPr lvl="6" algn="l">
              <a:lnSpc>
                <a:spcPct val="100000"/>
              </a:lnSpc>
              <a:spcBef>
                <a:spcPts val="0"/>
              </a:spcBef>
              <a:spcAft>
                <a:spcPts val="0"/>
              </a:spcAft>
              <a:buSzPts val="3300"/>
              <a:buNone/>
              <a:defRPr/>
            </a:lvl7pPr>
            <a:lvl8pPr lvl="7" algn="l">
              <a:lnSpc>
                <a:spcPct val="100000"/>
              </a:lnSpc>
              <a:spcBef>
                <a:spcPts val="0"/>
              </a:spcBef>
              <a:spcAft>
                <a:spcPts val="0"/>
              </a:spcAft>
              <a:buSzPts val="3300"/>
              <a:buNone/>
              <a:defRPr/>
            </a:lvl8pPr>
            <a:lvl9pPr lvl="8" algn="l">
              <a:lnSpc>
                <a:spcPct val="100000"/>
              </a:lnSpc>
              <a:spcBef>
                <a:spcPts val="0"/>
              </a:spcBef>
              <a:spcAft>
                <a:spcPts val="0"/>
              </a:spcAft>
              <a:buSzPts val="3300"/>
              <a:buNone/>
              <a:defRPr/>
            </a:lvl9pPr>
          </a:lstStyle>
          <a:p/>
        </p:txBody>
      </p:sp>
      <p:sp>
        <p:nvSpPr>
          <p:cNvPr id="97" name="Google Shape;97;g2997654d201_1_76"/>
          <p:cNvSpPr txBox="1"/>
          <p:nvPr>
            <p:ph idx="1" type="body"/>
          </p:nvPr>
        </p:nvSpPr>
        <p:spPr>
          <a:xfrm>
            <a:off x="337675" y="1536633"/>
            <a:ext cx="4333200" cy="4555200"/>
          </a:xfrm>
          <a:prstGeom prst="rect">
            <a:avLst/>
          </a:prstGeom>
          <a:noFill/>
          <a:ln>
            <a:noFill/>
          </a:ln>
        </p:spPr>
        <p:txBody>
          <a:bodyPr anchorCtr="0" anchor="t" bIns="106650" lIns="106650" spcFirstLastPara="1" rIns="106650" wrap="square" tIns="106650">
            <a:normAutofit/>
          </a:bodyPr>
          <a:lstStyle>
            <a:lvl1pPr indent="-330200" lvl="0" marL="457200" algn="l">
              <a:lnSpc>
                <a:spcPct val="115000"/>
              </a:lnSpc>
              <a:spcBef>
                <a:spcPts val="0"/>
              </a:spcBef>
              <a:spcAft>
                <a:spcPts val="0"/>
              </a:spcAft>
              <a:buSzPts val="1600"/>
              <a:buChar char="●"/>
              <a:defRPr sz="1600"/>
            </a:lvl1pPr>
            <a:lvl2pPr indent="-317500" lvl="1" marL="914400" algn="l">
              <a:lnSpc>
                <a:spcPct val="115000"/>
              </a:lnSpc>
              <a:spcBef>
                <a:spcPts val="0"/>
              </a:spcBef>
              <a:spcAft>
                <a:spcPts val="0"/>
              </a:spcAft>
              <a:buSzPts val="1400"/>
              <a:buChar char="○"/>
              <a:defRPr sz="1400"/>
            </a:lvl2pPr>
            <a:lvl3pPr indent="-317500" lvl="2" marL="1371600" algn="l">
              <a:lnSpc>
                <a:spcPct val="115000"/>
              </a:lnSpc>
              <a:spcBef>
                <a:spcPts val="0"/>
              </a:spcBef>
              <a:spcAft>
                <a:spcPts val="0"/>
              </a:spcAft>
              <a:buSzPts val="1400"/>
              <a:buChar char="■"/>
              <a:defRPr sz="1400"/>
            </a:lvl3pPr>
            <a:lvl4pPr indent="-317500" lvl="3" marL="1828800" algn="l">
              <a:lnSpc>
                <a:spcPct val="115000"/>
              </a:lnSpc>
              <a:spcBef>
                <a:spcPts val="0"/>
              </a:spcBef>
              <a:spcAft>
                <a:spcPts val="0"/>
              </a:spcAft>
              <a:buSzPts val="1400"/>
              <a:buChar char="●"/>
              <a:defRPr sz="1400"/>
            </a:lvl4pPr>
            <a:lvl5pPr indent="-317500" lvl="4" marL="2286000" algn="l">
              <a:lnSpc>
                <a:spcPct val="115000"/>
              </a:lnSpc>
              <a:spcBef>
                <a:spcPts val="0"/>
              </a:spcBef>
              <a:spcAft>
                <a:spcPts val="0"/>
              </a:spcAft>
              <a:buSzPts val="1400"/>
              <a:buChar char="○"/>
              <a:defRPr sz="1400"/>
            </a:lvl5pPr>
            <a:lvl6pPr indent="-317500" lvl="5" marL="2743200" algn="l">
              <a:lnSpc>
                <a:spcPct val="115000"/>
              </a:lnSpc>
              <a:spcBef>
                <a:spcPts val="0"/>
              </a:spcBef>
              <a:spcAft>
                <a:spcPts val="0"/>
              </a:spcAft>
              <a:buSzPts val="1400"/>
              <a:buChar char="■"/>
              <a:defRPr sz="1400"/>
            </a:lvl6pPr>
            <a:lvl7pPr indent="-317500" lvl="6" marL="3200400" algn="l">
              <a:lnSpc>
                <a:spcPct val="115000"/>
              </a:lnSpc>
              <a:spcBef>
                <a:spcPts val="0"/>
              </a:spcBef>
              <a:spcAft>
                <a:spcPts val="0"/>
              </a:spcAft>
              <a:buSzPts val="1400"/>
              <a:buChar char="●"/>
              <a:defRPr sz="1400"/>
            </a:lvl7pPr>
            <a:lvl8pPr indent="-317500" lvl="7" marL="3657600" algn="l">
              <a:lnSpc>
                <a:spcPct val="115000"/>
              </a:lnSpc>
              <a:spcBef>
                <a:spcPts val="0"/>
              </a:spcBef>
              <a:spcAft>
                <a:spcPts val="0"/>
              </a:spcAft>
              <a:buSzPts val="1400"/>
              <a:buChar char="○"/>
              <a:defRPr sz="1400"/>
            </a:lvl8pPr>
            <a:lvl9pPr indent="-317500" lvl="8" marL="4114800" algn="l">
              <a:lnSpc>
                <a:spcPct val="115000"/>
              </a:lnSpc>
              <a:spcBef>
                <a:spcPts val="0"/>
              </a:spcBef>
              <a:spcAft>
                <a:spcPts val="0"/>
              </a:spcAft>
              <a:buSzPts val="1400"/>
              <a:buChar char="■"/>
              <a:defRPr sz="1400"/>
            </a:lvl9pPr>
          </a:lstStyle>
          <a:p/>
        </p:txBody>
      </p:sp>
      <p:sp>
        <p:nvSpPr>
          <p:cNvPr id="98" name="Google Shape;98;g2997654d201_1_76"/>
          <p:cNvSpPr txBox="1"/>
          <p:nvPr>
            <p:ph idx="2" type="body"/>
          </p:nvPr>
        </p:nvSpPr>
        <p:spPr>
          <a:xfrm>
            <a:off x="5235100" y="1536633"/>
            <a:ext cx="4333200" cy="4555200"/>
          </a:xfrm>
          <a:prstGeom prst="rect">
            <a:avLst/>
          </a:prstGeom>
          <a:noFill/>
          <a:ln>
            <a:noFill/>
          </a:ln>
        </p:spPr>
        <p:txBody>
          <a:bodyPr anchorCtr="0" anchor="t" bIns="106650" lIns="106650" spcFirstLastPara="1" rIns="106650" wrap="square" tIns="106650">
            <a:normAutofit/>
          </a:bodyPr>
          <a:lstStyle>
            <a:lvl1pPr indent="-330200" lvl="0" marL="457200" algn="l">
              <a:lnSpc>
                <a:spcPct val="115000"/>
              </a:lnSpc>
              <a:spcBef>
                <a:spcPts val="0"/>
              </a:spcBef>
              <a:spcAft>
                <a:spcPts val="0"/>
              </a:spcAft>
              <a:buSzPts val="1600"/>
              <a:buChar char="●"/>
              <a:defRPr sz="1600"/>
            </a:lvl1pPr>
            <a:lvl2pPr indent="-317500" lvl="1" marL="914400" algn="l">
              <a:lnSpc>
                <a:spcPct val="115000"/>
              </a:lnSpc>
              <a:spcBef>
                <a:spcPts val="0"/>
              </a:spcBef>
              <a:spcAft>
                <a:spcPts val="0"/>
              </a:spcAft>
              <a:buSzPts val="1400"/>
              <a:buChar char="○"/>
              <a:defRPr sz="1400"/>
            </a:lvl2pPr>
            <a:lvl3pPr indent="-317500" lvl="2" marL="1371600" algn="l">
              <a:lnSpc>
                <a:spcPct val="115000"/>
              </a:lnSpc>
              <a:spcBef>
                <a:spcPts val="0"/>
              </a:spcBef>
              <a:spcAft>
                <a:spcPts val="0"/>
              </a:spcAft>
              <a:buSzPts val="1400"/>
              <a:buChar char="■"/>
              <a:defRPr sz="1400"/>
            </a:lvl3pPr>
            <a:lvl4pPr indent="-317500" lvl="3" marL="1828800" algn="l">
              <a:lnSpc>
                <a:spcPct val="115000"/>
              </a:lnSpc>
              <a:spcBef>
                <a:spcPts val="0"/>
              </a:spcBef>
              <a:spcAft>
                <a:spcPts val="0"/>
              </a:spcAft>
              <a:buSzPts val="1400"/>
              <a:buChar char="●"/>
              <a:defRPr sz="1400"/>
            </a:lvl4pPr>
            <a:lvl5pPr indent="-317500" lvl="4" marL="2286000" algn="l">
              <a:lnSpc>
                <a:spcPct val="115000"/>
              </a:lnSpc>
              <a:spcBef>
                <a:spcPts val="0"/>
              </a:spcBef>
              <a:spcAft>
                <a:spcPts val="0"/>
              </a:spcAft>
              <a:buSzPts val="1400"/>
              <a:buChar char="○"/>
              <a:defRPr sz="1400"/>
            </a:lvl5pPr>
            <a:lvl6pPr indent="-317500" lvl="5" marL="2743200" algn="l">
              <a:lnSpc>
                <a:spcPct val="115000"/>
              </a:lnSpc>
              <a:spcBef>
                <a:spcPts val="0"/>
              </a:spcBef>
              <a:spcAft>
                <a:spcPts val="0"/>
              </a:spcAft>
              <a:buSzPts val="1400"/>
              <a:buChar char="■"/>
              <a:defRPr sz="1400"/>
            </a:lvl6pPr>
            <a:lvl7pPr indent="-317500" lvl="6" marL="3200400" algn="l">
              <a:lnSpc>
                <a:spcPct val="115000"/>
              </a:lnSpc>
              <a:spcBef>
                <a:spcPts val="0"/>
              </a:spcBef>
              <a:spcAft>
                <a:spcPts val="0"/>
              </a:spcAft>
              <a:buSzPts val="1400"/>
              <a:buChar char="●"/>
              <a:defRPr sz="1400"/>
            </a:lvl7pPr>
            <a:lvl8pPr indent="-317500" lvl="7" marL="3657600" algn="l">
              <a:lnSpc>
                <a:spcPct val="115000"/>
              </a:lnSpc>
              <a:spcBef>
                <a:spcPts val="0"/>
              </a:spcBef>
              <a:spcAft>
                <a:spcPts val="0"/>
              </a:spcAft>
              <a:buSzPts val="1400"/>
              <a:buChar char="○"/>
              <a:defRPr sz="1400"/>
            </a:lvl8pPr>
            <a:lvl9pPr indent="-317500" lvl="8" marL="4114800" algn="l">
              <a:lnSpc>
                <a:spcPct val="115000"/>
              </a:lnSpc>
              <a:spcBef>
                <a:spcPts val="0"/>
              </a:spcBef>
              <a:spcAft>
                <a:spcPts val="0"/>
              </a:spcAft>
              <a:buSzPts val="1400"/>
              <a:buChar char="■"/>
              <a:defRPr sz="1400"/>
            </a:lvl9pPr>
          </a:lstStyle>
          <a:p/>
        </p:txBody>
      </p:sp>
      <p:sp>
        <p:nvSpPr>
          <p:cNvPr id="99" name="Google Shape;99;g2997654d201_1_76"/>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0" name="Shape 100"/>
        <p:cNvGrpSpPr/>
        <p:nvPr/>
      </p:nvGrpSpPr>
      <p:grpSpPr>
        <a:xfrm>
          <a:off x="0" y="0"/>
          <a:ext cx="0" cy="0"/>
          <a:chOff x="0" y="0"/>
          <a:chExt cx="0" cy="0"/>
        </a:xfrm>
      </p:grpSpPr>
      <p:sp>
        <p:nvSpPr>
          <p:cNvPr id="101" name="Google Shape;101;g2997654d201_1_81"/>
          <p:cNvSpPr txBox="1"/>
          <p:nvPr>
            <p:ph type="title"/>
          </p:nvPr>
        </p:nvSpPr>
        <p:spPr>
          <a:xfrm>
            <a:off x="337675" y="593367"/>
            <a:ext cx="9230700" cy="763500"/>
          </a:xfrm>
          <a:prstGeom prst="rect">
            <a:avLst/>
          </a:prstGeom>
          <a:noFill/>
          <a:ln>
            <a:noFill/>
          </a:ln>
        </p:spPr>
        <p:txBody>
          <a:bodyPr anchorCtr="0" anchor="t" bIns="106650" lIns="106650" spcFirstLastPara="1" rIns="106650" wrap="square" tIns="106650">
            <a:normAutofit/>
          </a:bodyPr>
          <a:lstStyle>
            <a:lvl1pPr lvl="0" algn="l">
              <a:lnSpc>
                <a:spcPct val="100000"/>
              </a:lnSpc>
              <a:spcBef>
                <a:spcPts val="0"/>
              </a:spcBef>
              <a:spcAft>
                <a:spcPts val="0"/>
              </a:spcAft>
              <a:buSzPts val="3300"/>
              <a:buNone/>
              <a:defRPr/>
            </a:lvl1pPr>
            <a:lvl2pPr lvl="1" algn="l">
              <a:lnSpc>
                <a:spcPct val="100000"/>
              </a:lnSpc>
              <a:spcBef>
                <a:spcPts val="0"/>
              </a:spcBef>
              <a:spcAft>
                <a:spcPts val="0"/>
              </a:spcAft>
              <a:buSzPts val="3300"/>
              <a:buNone/>
              <a:defRPr/>
            </a:lvl2pPr>
            <a:lvl3pPr lvl="2" algn="l">
              <a:lnSpc>
                <a:spcPct val="100000"/>
              </a:lnSpc>
              <a:spcBef>
                <a:spcPts val="0"/>
              </a:spcBef>
              <a:spcAft>
                <a:spcPts val="0"/>
              </a:spcAft>
              <a:buSzPts val="3300"/>
              <a:buNone/>
              <a:defRPr/>
            </a:lvl3pPr>
            <a:lvl4pPr lvl="3" algn="l">
              <a:lnSpc>
                <a:spcPct val="100000"/>
              </a:lnSpc>
              <a:spcBef>
                <a:spcPts val="0"/>
              </a:spcBef>
              <a:spcAft>
                <a:spcPts val="0"/>
              </a:spcAft>
              <a:buSzPts val="3300"/>
              <a:buNone/>
              <a:defRPr/>
            </a:lvl4pPr>
            <a:lvl5pPr lvl="4" algn="l">
              <a:lnSpc>
                <a:spcPct val="100000"/>
              </a:lnSpc>
              <a:spcBef>
                <a:spcPts val="0"/>
              </a:spcBef>
              <a:spcAft>
                <a:spcPts val="0"/>
              </a:spcAft>
              <a:buSzPts val="3300"/>
              <a:buNone/>
              <a:defRPr/>
            </a:lvl5pPr>
            <a:lvl6pPr lvl="5" algn="l">
              <a:lnSpc>
                <a:spcPct val="100000"/>
              </a:lnSpc>
              <a:spcBef>
                <a:spcPts val="0"/>
              </a:spcBef>
              <a:spcAft>
                <a:spcPts val="0"/>
              </a:spcAft>
              <a:buSzPts val="3300"/>
              <a:buNone/>
              <a:defRPr/>
            </a:lvl6pPr>
            <a:lvl7pPr lvl="6" algn="l">
              <a:lnSpc>
                <a:spcPct val="100000"/>
              </a:lnSpc>
              <a:spcBef>
                <a:spcPts val="0"/>
              </a:spcBef>
              <a:spcAft>
                <a:spcPts val="0"/>
              </a:spcAft>
              <a:buSzPts val="3300"/>
              <a:buNone/>
              <a:defRPr/>
            </a:lvl7pPr>
            <a:lvl8pPr lvl="7" algn="l">
              <a:lnSpc>
                <a:spcPct val="100000"/>
              </a:lnSpc>
              <a:spcBef>
                <a:spcPts val="0"/>
              </a:spcBef>
              <a:spcAft>
                <a:spcPts val="0"/>
              </a:spcAft>
              <a:buSzPts val="3300"/>
              <a:buNone/>
              <a:defRPr/>
            </a:lvl8pPr>
            <a:lvl9pPr lvl="8" algn="l">
              <a:lnSpc>
                <a:spcPct val="100000"/>
              </a:lnSpc>
              <a:spcBef>
                <a:spcPts val="0"/>
              </a:spcBef>
              <a:spcAft>
                <a:spcPts val="0"/>
              </a:spcAft>
              <a:buSzPts val="3300"/>
              <a:buNone/>
              <a:defRPr/>
            </a:lvl9pPr>
          </a:lstStyle>
          <a:p/>
        </p:txBody>
      </p:sp>
      <p:sp>
        <p:nvSpPr>
          <p:cNvPr id="102" name="Google Shape;102;g2997654d201_1_81"/>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3" name="Shape 103"/>
        <p:cNvGrpSpPr/>
        <p:nvPr/>
      </p:nvGrpSpPr>
      <p:grpSpPr>
        <a:xfrm>
          <a:off x="0" y="0"/>
          <a:ext cx="0" cy="0"/>
          <a:chOff x="0" y="0"/>
          <a:chExt cx="0" cy="0"/>
        </a:xfrm>
      </p:grpSpPr>
      <p:sp>
        <p:nvSpPr>
          <p:cNvPr id="104" name="Google Shape;104;g2997654d201_1_84"/>
          <p:cNvSpPr txBox="1"/>
          <p:nvPr>
            <p:ph type="title"/>
          </p:nvPr>
        </p:nvSpPr>
        <p:spPr>
          <a:xfrm>
            <a:off x="337675" y="740800"/>
            <a:ext cx="3042000" cy="1007700"/>
          </a:xfrm>
          <a:prstGeom prst="rect">
            <a:avLst/>
          </a:prstGeom>
          <a:noFill/>
          <a:ln>
            <a:noFill/>
          </a:ln>
        </p:spPr>
        <p:txBody>
          <a:bodyPr anchorCtr="0" anchor="b" bIns="106650" lIns="106650" spcFirstLastPara="1" rIns="106650" wrap="square" tIns="106650">
            <a:normAutofit/>
          </a:bodyPr>
          <a:lstStyle>
            <a:lvl1pPr lvl="0" algn="l">
              <a:lnSpc>
                <a:spcPct val="100000"/>
              </a:lnSpc>
              <a:spcBef>
                <a:spcPts val="0"/>
              </a:spcBef>
              <a:spcAft>
                <a:spcPts val="0"/>
              </a:spcAft>
              <a:buSzPts val="2800"/>
              <a:buNone/>
              <a:defRPr sz="2800"/>
            </a:lvl1pPr>
            <a:lvl2pPr lvl="1" algn="l">
              <a:lnSpc>
                <a:spcPct val="100000"/>
              </a:lnSpc>
              <a:spcBef>
                <a:spcPts val="0"/>
              </a:spcBef>
              <a:spcAft>
                <a:spcPts val="0"/>
              </a:spcAft>
              <a:buSzPts val="2800"/>
              <a:buNone/>
              <a:defRPr sz="2800"/>
            </a:lvl2pPr>
            <a:lvl3pPr lvl="2" algn="l">
              <a:lnSpc>
                <a:spcPct val="100000"/>
              </a:lnSpc>
              <a:spcBef>
                <a:spcPts val="0"/>
              </a:spcBef>
              <a:spcAft>
                <a:spcPts val="0"/>
              </a:spcAft>
              <a:buSzPts val="2800"/>
              <a:buNone/>
              <a:defRPr sz="2800"/>
            </a:lvl3pPr>
            <a:lvl4pPr lvl="3" algn="l">
              <a:lnSpc>
                <a:spcPct val="100000"/>
              </a:lnSpc>
              <a:spcBef>
                <a:spcPts val="0"/>
              </a:spcBef>
              <a:spcAft>
                <a:spcPts val="0"/>
              </a:spcAft>
              <a:buSzPts val="2800"/>
              <a:buNone/>
              <a:defRPr sz="2800"/>
            </a:lvl4pPr>
            <a:lvl5pPr lvl="4" algn="l">
              <a:lnSpc>
                <a:spcPct val="100000"/>
              </a:lnSpc>
              <a:spcBef>
                <a:spcPts val="0"/>
              </a:spcBef>
              <a:spcAft>
                <a:spcPts val="0"/>
              </a:spcAft>
              <a:buSzPts val="2800"/>
              <a:buNone/>
              <a:defRPr sz="2800"/>
            </a:lvl5pPr>
            <a:lvl6pPr lvl="5" algn="l">
              <a:lnSpc>
                <a:spcPct val="100000"/>
              </a:lnSpc>
              <a:spcBef>
                <a:spcPts val="0"/>
              </a:spcBef>
              <a:spcAft>
                <a:spcPts val="0"/>
              </a:spcAft>
              <a:buSzPts val="2800"/>
              <a:buNone/>
              <a:defRPr sz="2800"/>
            </a:lvl6pPr>
            <a:lvl7pPr lvl="6" algn="l">
              <a:lnSpc>
                <a:spcPct val="100000"/>
              </a:lnSpc>
              <a:spcBef>
                <a:spcPts val="0"/>
              </a:spcBef>
              <a:spcAft>
                <a:spcPts val="0"/>
              </a:spcAft>
              <a:buSzPts val="2800"/>
              <a:buNone/>
              <a:defRPr sz="2800"/>
            </a:lvl7pPr>
            <a:lvl8pPr lvl="7" algn="l">
              <a:lnSpc>
                <a:spcPct val="100000"/>
              </a:lnSpc>
              <a:spcBef>
                <a:spcPts val="0"/>
              </a:spcBef>
              <a:spcAft>
                <a:spcPts val="0"/>
              </a:spcAft>
              <a:buSzPts val="2800"/>
              <a:buNone/>
              <a:defRPr sz="2800"/>
            </a:lvl8pPr>
            <a:lvl9pPr lvl="8" algn="l">
              <a:lnSpc>
                <a:spcPct val="100000"/>
              </a:lnSpc>
              <a:spcBef>
                <a:spcPts val="0"/>
              </a:spcBef>
              <a:spcAft>
                <a:spcPts val="0"/>
              </a:spcAft>
              <a:buSzPts val="2800"/>
              <a:buNone/>
              <a:defRPr sz="2800"/>
            </a:lvl9pPr>
          </a:lstStyle>
          <a:p/>
        </p:txBody>
      </p:sp>
      <p:sp>
        <p:nvSpPr>
          <p:cNvPr id="105" name="Google Shape;105;g2997654d201_1_84"/>
          <p:cNvSpPr txBox="1"/>
          <p:nvPr>
            <p:ph idx="1" type="body"/>
          </p:nvPr>
        </p:nvSpPr>
        <p:spPr>
          <a:xfrm>
            <a:off x="337675" y="1852800"/>
            <a:ext cx="3042000" cy="4239300"/>
          </a:xfrm>
          <a:prstGeom prst="rect">
            <a:avLst/>
          </a:prstGeom>
          <a:noFill/>
          <a:ln>
            <a:noFill/>
          </a:ln>
        </p:spPr>
        <p:txBody>
          <a:bodyPr anchorCtr="0" anchor="t" bIns="106650" lIns="106650" spcFirstLastPara="1" rIns="106650" wrap="square" tIns="106650">
            <a:normAutofit/>
          </a:bodyPr>
          <a:lstStyle>
            <a:lvl1pPr indent="-317500" lvl="0" marL="457200" algn="l">
              <a:lnSpc>
                <a:spcPct val="115000"/>
              </a:lnSpc>
              <a:spcBef>
                <a:spcPts val="0"/>
              </a:spcBef>
              <a:spcAft>
                <a:spcPts val="0"/>
              </a:spcAft>
              <a:buSzPts val="1400"/>
              <a:buChar char="●"/>
              <a:defRPr sz="1400"/>
            </a:lvl1pPr>
            <a:lvl2pPr indent="-317500" lvl="1" marL="914400" algn="l">
              <a:lnSpc>
                <a:spcPct val="115000"/>
              </a:lnSpc>
              <a:spcBef>
                <a:spcPts val="0"/>
              </a:spcBef>
              <a:spcAft>
                <a:spcPts val="0"/>
              </a:spcAft>
              <a:buSzPts val="1400"/>
              <a:buChar char="○"/>
              <a:defRPr sz="1400"/>
            </a:lvl2pPr>
            <a:lvl3pPr indent="-317500" lvl="2" marL="1371600" algn="l">
              <a:lnSpc>
                <a:spcPct val="115000"/>
              </a:lnSpc>
              <a:spcBef>
                <a:spcPts val="0"/>
              </a:spcBef>
              <a:spcAft>
                <a:spcPts val="0"/>
              </a:spcAft>
              <a:buSzPts val="1400"/>
              <a:buChar char="■"/>
              <a:defRPr sz="1400"/>
            </a:lvl3pPr>
            <a:lvl4pPr indent="-317500" lvl="3" marL="1828800" algn="l">
              <a:lnSpc>
                <a:spcPct val="115000"/>
              </a:lnSpc>
              <a:spcBef>
                <a:spcPts val="0"/>
              </a:spcBef>
              <a:spcAft>
                <a:spcPts val="0"/>
              </a:spcAft>
              <a:buSzPts val="1400"/>
              <a:buChar char="●"/>
              <a:defRPr sz="1400"/>
            </a:lvl4pPr>
            <a:lvl5pPr indent="-317500" lvl="4" marL="2286000" algn="l">
              <a:lnSpc>
                <a:spcPct val="115000"/>
              </a:lnSpc>
              <a:spcBef>
                <a:spcPts val="0"/>
              </a:spcBef>
              <a:spcAft>
                <a:spcPts val="0"/>
              </a:spcAft>
              <a:buSzPts val="1400"/>
              <a:buChar char="○"/>
              <a:defRPr sz="1400"/>
            </a:lvl5pPr>
            <a:lvl6pPr indent="-317500" lvl="5" marL="2743200" algn="l">
              <a:lnSpc>
                <a:spcPct val="115000"/>
              </a:lnSpc>
              <a:spcBef>
                <a:spcPts val="0"/>
              </a:spcBef>
              <a:spcAft>
                <a:spcPts val="0"/>
              </a:spcAft>
              <a:buSzPts val="1400"/>
              <a:buChar char="■"/>
              <a:defRPr sz="1400"/>
            </a:lvl6pPr>
            <a:lvl7pPr indent="-317500" lvl="6" marL="3200400" algn="l">
              <a:lnSpc>
                <a:spcPct val="115000"/>
              </a:lnSpc>
              <a:spcBef>
                <a:spcPts val="0"/>
              </a:spcBef>
              <a:spcAft>
                <a:spcPts val="0"/>
              </a:spcAft>
              <a:buSzPts val="1400"/>
              <a:buChar char="●"/>
              <a:defRPr sz="1400"/>
            </a:lvl7pPr>
            <a:lvl8pPr indent="-317500" lvl="7" marL="3657600" algn="l">
              <a:lnSpc>
                <a:spcPct val="115000"/>
              </a:lnSpc>
              <a:spcBef>
                <a:spcPts val="0"/>
              </a:spcBef>
              <a:spcAft>
                <a:spcPts val="0"/>
              </a:spcAft>
              <a:buSzPts val="1400"/>
              <a:buChar char="○"/>
              <a:defRPr sz="1400"/>
            </a:lvl8pPr>
            <a:lvl9pPr indent="-317500" lvl="8" marL="4114800" algn="l">
              <a:lnSpc>
                <a:spcPct val="115000"/>
              </a:lnSpc>
              <a:spcBef>
                <a:spcPts val="0"/>
              </a:spcBef>
              <a:spcAft>
                <a:spcPts val="0"/>
              </a:spcAft>
              <a:buSzPts val="1400"/>
              <a:buChar char="■"/>
              <a:defRPr sz="1400"/>
            </a:lvl9pPr>
          </a:lstStyle>
          <a:p/>
        </p:txBody>
      </p:sp>
      <p:sp>
        <p:nvSpPr>
          <p:cNvPr id="106" name="Google Shape;106;g2997654d201_1_84"/>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07" name="Shape 107"/>
        <p:cNvGrpSpPr/>
        <p:nvPr/>
      </p:nvGrpSpPr>
      <p:grpSpPr>
        <a:xfrm>
          <a:off x="0" y="0"/>
          <a:ext cx="0" cy="0"/>
          <a:chOff x="0" y="0"/>
          <a:chExt cx="0" cy="0"/>
        </a:xfrm>
      </p:grpSpPr>
      <p:sp>
        <p:nvSpPr>
          <p:cNvPr id="108" name="Google Shape;108;g2997654d201_1_88"/>
          <p:cNvSpPr txBox="1"/>
          <p:nvPr>
            <p:ph type="title"/>
          </p:nvPr>
        </p:nvSpPr>
        <p:spPr>
          <a:xfrm>
            <a:off x="531104" y="600200"/>
            <a:ext cx="6898500" cy="5454300"/>
          </a:xfrm>
          <a:prstGeom prst="rect">
            <a:avLst/>
          </a:prstGeom>
          <a:noFill/>
          <a:ln>
            <a:noFill/>
          </a:ln>
        </p:spPr>
        <p:txBody>
          <a:bodyPr anchorCtr="0" anchor="ctr" bIns="106650" lIns="106650" spcFirstLastPara="1" rIns="106650" wrap="square" tIns="106650">
            <a:normAutofit/>
          </a:bodyPr>
          <a:lstStyle>
            <a:lvl1pPr lvl="0" algn="l">
              <a:lnSpc>
                <a:spcPct val="100000"/>
              </a:lnSpc>
              <a:spcBef>
                <a:spcPts val="0"/>
              </a:spcBef>
              <a:spcAft>
                <a:spcPts val="0"/>
              </a:spcAft>
              <a:buSzPts val="5600"/>
              <a:buNone/>
              <a:defRPr sz="5600"/>
            </a:lvl1pPr>
            <a:lvl2pPr lvl="1" algn="l">
              <a:lnSpc>
                <a:spcPct val="100000"/>
              </a:lnSpc>
              <a:spcBef>
                <a:spcPts val="0"/>
              </a:spcBef>
              <a:spcAft>
                <a:spcPts val="0"/>
              </a:spcAft>
              <a:buSzPts val="5600"/>
              <a:buNone/>
              <a:defRPr sz="5600"/>
            </a:lvl2pPr>
            <a:lvl3pPr lvl="2" algn="l">
              <a:lnSpc>
                <a:spcPct val="100000"/>
              </a:lnSpc>
              <a:spcBef>
                <a:spcPts val="0"/>
              </a:spcBef>
              <a:spcAft>
                <a:spcPts val="0"/>
              </a:spcAft>
              <a:buSzPts val="5600"/>
              <a:buNone/>
              <a:defRPr sz="5600"/>
            </a:lvl3pPr>
            <a:lvl4pPr lvl="3" algn="l">
              <a:lnSpc>
                <a:spcPct val="100000"/>
              </a:lnSpc>
              <a:spcBef>
                <a:spcPts val="0"/>
              </a:spcBef>
              <a:spcAft>
                <a:spcPts val="0"/>
              </a:spcAft>
              <a:buSzPts val="5600"/>
              <a:buNone/>
              <a:defRPr sz="5600"/>
            </a:lvl4pPr>
            <a:lvl5pPr lvl="4" algn="l">
              <a:lnSpc>
                <a:spcPct val="100000"/>
              </a:lnSpc>
              <a:spcBef>
                <a:spcPts val="0"/>
              </a:spcBef>
              <a:spcAft>
                <a:spcPts val="0"/>
              </a:spcAft>
              <a:buSzPts val="5600"/>
              <a:buNone/>
              <a:defRPr sz="5600"/>
            </a:lvl5pPr>
            <a:lvl6pPr lvl="5" algn="l">
              <a:lnSpc>
                <a:spcPct val="100000"/>
              </a:lnSpc>
              <a:spcBef>
                <a:spcPts val="0"/>
              </a:spcBef>
              <a:spcAft>
                <a:spcPts val="0"/>
              </a:spcAft>
              <a:buSzPts val="5600"/>
              <a:buNone/>
              <a:defRPr sz="5600"/>
            </a:lvl6pPr>
            <a:lvl7pPr lvl="6" algn="l">
              <a:lnSpc>
                <a:spcPct val="100000"/>
              </a:lnSpc>
              <a:spcBef>
                <a:spcPts val="0"/>
              </a:spcBef>
              <a:spcAft>
                <a:spcPts val="0"/>
              </a:spcAft>
              <a:buSzPts val="5600"/>
              <a:buNone/>
              <a:defRPr sz="5600"/>
            </a:lvl7pPr>
            <a:lvl8pPr lvl="7" algn="l">
              <a:lnSpc>
                <a:spcPct val="100000"/>
              </a:lnSpc>
              <a:spcBef>
                <a:spcPts val="0"/>
              </a:spcBef>
              <a:spcAft>
                <a:spcPts val="0"/>
              </a:spcAft>
              <a:buSzPts val="5600"/>
              <a:buNone/>
              <a:defRPr sz="5600"/>
            </a:lvl8pPr>
            <a:lvl9pPr lvl="8" algn="l">
              <a:lnSpc>
                <a:spcPct val="100000"/>
              </a:lnSpc>
              <a:spcBef>
                <a:spcPts val="0"/>
              </a:spcBef>
              <a:spcAft>
                <a:spcPts val="0"/>
              </a:spcAft>
              <a:buSzPts val="5600"/>
              <a:buNone/>
              <a:defRPr sz="5600"/>
            </a:lvl9pPr>
          </a:lstStyle>
          <a:p/>
        </p:txBody>
      </p:sp>
      <p:sp>
        <p:nvSpPr>
          <p:cNvPr id="109" name="Google Shape;109;g2997654d201_1_88"/>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10" name="Shape 110"/>
        <p:cNvGrpSpPr/>
        <p:nvPr/>
      </p:nvGrpSpPr>
      <p:grpSpPr>
        <a:xfrm>
          <a:off x="0" y="0"/>
          <a:ext cx="0" cy="0"/>
          <a:chOff x="0" y="0"/>
          <a:chExt cx="0" cy="0"/>
        </a:xfrm>
      </p:grpSpPr>
      <p:sp>
        <p:nvSpPr>
          <p:cNvPr id="111" name="Google Shape;111;g2997654d201_1_91"/>
          <p:cNvSpPr/>
          <p:nvPr/>
        </p:nvSpPr>
        <p:spPr>
          <a:xfrm>
            <a:off x="4953000" y="-167"/>
            <a:ext cx="4953000" cy="6858000"/>
          </a:xfrm>
          <a:prstGeom prst="rect">
            <a:avLst/>
          </a:prstGeom>
          <a:solidFill>
            <a:schemeClr val="lt2"/>
          </a:solidFill>
          <a:ln>
            <a:noFill/>
          </a:ln>
        </p:spPr>
        <p:txBody>
          <a:bodyPr anchorCtr="0" anchor="ctr" bIns="106650" lIns="106650" spcFirstLastPara="1" rIns="106650" wrap="square" tIns="10665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g2997654d201_1_91"/>
          <p:cNvSpPr txBox="1"/>
          <p:nvPr>
            <p:ph type="title"/>
          </p:nvPr>
        </p:nvSpPr>
        <p:spPr>
          <a:xfrm>
            <a:off x="287625" y="1644233"/>
            <a:ext cx="4382400" cy="1976400"/>
          </a:xfrm>
          <a:prstGeom prst="rect">
            <a:avLst/>
          </a:prstGeom>
          <a:noFill/>
          <a:ln>
            <a:noFill/>
          </a:ln>
        </p:spPr>
        <p:txBody>
          <a:bodyPr anchorCtr="0" anchor="b" bIns="106650" lIns="106650" spcFirstLastPara="1" rIns="106650" wrap="square" tIns="106650">
            <a:normAutofit/>
          </a:bodyPr>
          <a:lstStyle>
            <a:lvl1pPr lvl="0" algn="ctr">
              <a:lnSpc>
                <a:spcPct val="100000"/>
              </a:lnSpc>
              <a:spcBef>
                <a:spcPts val="0"/>
              </a:spcBef>
              <a:spcAft>
                <a:spcPts val="0"/>
              </a:spcAft>
              <a:buSzPts val="4900"/>
              <a:buNone/>
              <a:defRPr sz="4900"/>
            </a:lvl1pPr>
            <a:lvl2pPr lvl="1" algn="ctr">
              <a:lnSpc>
                <a:spcPct val="100000"/>
              </a:lnSpc>
              <a:spcBef>
                <a:spcPts val="0"/>
              </a:spcBef>
              <a:spcAft>
                <a:spcPts val="0"/>
              </a:spcAft>
              <a:buSzPts val="4900"/>
              <a:buNone/>
              <a:defRPr sz="4900"/>
            </a:lvl2pPr>
            <a:lvl3pPr lvl="2" algn="ctr">
              <a:lnSpc>
                <a:spcPct val="100000"/>
              </a:lnSpc>
              <a:spcBef>
                <a:spcPts val="0"/>
              </a:spcBef>
              <a:spcAft>
                <a:spcPts val="0"/>
              </a:spcAft>
              <a:buSzPts val="4900"/>
              <a:buNone/>
              <a:defRPr sz="4900"/>
            </a:lvl3pPr>
            <a:lvl4pPr lvl="3" algn="ctr">
              <a:lnSpc>
                <a:spcPct val="100000"/>
              </a:lnSpc>
              <a:spcBef>
                <a:spcPts val="0"/>
              </a:spcBef>
              <a:spcAft>
                <a:spcPts val="0"/>
              </a:spcAft>
              <a:buSzPts val="4900"/>
              <a:buNone/>
              <a:defRPr sz="4900"/>
            </a:lvl4pPr>
            <a:lvl5pPr lvl="4" algn="ctr">
              <a:lnSpc>
                <a:spcPct val="100000"/>
              </a:lnSpc>
              <a:spcBef>
                <a:spcPts val="0"/>
              </a:spcBef>
              <a:spcAft>
                <a:spcPts val="0"/>
              </a:spcAft>
              <a:buSzPts val="4900"/>
              <a:buNone/>
              <a:defRPr sz="4900"/>
            </a:lvl5pPr>
            <a:lvl6pPr lvl="5" algn="ctr">
              <a:lnSpc>
                <a:spcPct val="100000"/>
              </a:lnSpc>
              <a:spcBef>
                <a:spcPts val="0"/>
              </a:spcBef>
              <a:spcAft>
                <a:spcPts val="0"/>
              </a:spcAft>
              <a:buSzPts val="4900"/>
              <a:buNone/>
              <a:defRPr sz="4900"/>
            </a:lvl6pPr>
            <a:lvl7pPr lvl="6" algn="ctr">
              <a:lnSpc>
                <a:spcPct val="100000"/>
              </a:lnSpc>
              <a:spcBef>
                <a:spcPts val="0"/>
              </a:spcBef>
              <a:spcAft>
                <a:spcPts val="0"/>
              </a:spcAft>
              <a:buSzPts val="4900"/>
              <a:buNone/>
              <a:defRPr sz="4900"/>
            </a:lvl7pPr>
            <a:lvl8pPr lvl="7" algn="ctr">
              <a:lnSpc>
                <a:spcPct val="100000"/>
              </a:lnSpc>
              <a:spcBef>
                <a:spcPts val="0"/>
              </a:spcBef>
              <a:spcAft>
                <a:spcPts val="0"/>
              </a:spcAft>
              <a:buSzPts val="4900"/>
              <a:buNone/>
              <a:defRPr sz="4900"/>
            </a:lvl8pPr>
            <a:lvl9pPr lvl="8" algn="ctr">
              <a:lnSpc>
                <a:spcPct val="100000"/>
              </a:lnSpc>
              <a:spcBef>
                <a:spcPts val="0"/>
              </a:spcBef>
              <a:spcAft>
                <a:spcPts val="0"/>
              </a:spcAft>
              <a:buSzPts val="4900"/>
              <a:buNone/>
              <a:defRPr sz="4900"/>
            </a:lvl9pPr>
          </a:lstStyle>
          <a:p/>
        </p:txBody>
      </p:sp>
      <p:sp>
        <p:nvSpPr>
          <p:cNvPr id="113" name="Google Shape;113;g2997654d201_1_91"/>
          <p:cNvSpPr txBox="1"/>
          <p:nvPr>
            <p:ph idx="1" type="subTitle"/>
          </p:nvPr>
        </p:nvSpPr>
        <p:spPr>
          <a:xfrm>
            <a:off x="287625" y="3737433"/>
            <a:ext cx="4382400" cy="1646700"/>
          </a:xfrm>
          <a:prstGeom prst="rect">
            <a:avLst/>
          </a:prstGeom>
          <a:noFill/>
          <a:ln>
            <a:noFill/>
          </a:ln>
        </p:spPr>
        <p:txBody>
          <a:bodyPr anchorCtr="0" anchor="t" bIns="106650" lIns="106650" spcFirstLastPara="1" rIns="106650" wrap="square" tIns="106650">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114" name="Google Shape;114;g2997654d201_1_91"/>
          <p:cNvSpPr txBox="1"/>
          <p:nvPr>
            <p:ph idx="2" type="body"/>
          </p:nvPr>
        </p:nvSpPr>
        <p:spPr>
          <a:xfrm>
            <a:off x="5351125" y="965433"/>
            <a:ext cx="4156800" cy="4926900"/>
          </a:xfrm>
          <a:prstGeom prst="rect">
            <a:avLst/>
          </a:prstGeom>
          <a:noFill/>
          <a:ln>
            <a:noFill/>
          </a:ln>
        </p:spPr>
        <p:txBody>
          <a:bodyPr anchorCtr="0" anchor="ctr" bIns="106650" lIns="106650" spcFirstLastPara="1" rIns="106650" wrap="square" tIns="106650">
            <a:normAutofit/>
          </a:bodyPr>
          <a:lstStyle>
            <a:lvl1pPr indent="-361950" lvl="0" marL="457200" algn="l">
              <a:lnSpc>
                <a:spcPct val="115000"/>
              </a:lnSpc>
              <a:spcBef>
                <a:spcPts val="0"/>
              </a:spcBef>
              <a:spcAft>
                <a:spcPts val="0"/>
              </a:spcAft>
              <a:buSzPts val="2100"/>
              <a:buChar char="●"/>
              <a:defRPr/>
            </a:lvl1pPr>
            <a:lvl2pPr indent="-330200" lvl="1" marL="914400" algn="l">
              <a:lnSpc>
                <a:spcPct val="115000"/>
              </a:lnSpc>
              <a:spcBef>
                <a:spcPts val="0"/>
              </a:spcBef>
              <a:spcAft>
                <a:spcPts val="0"/>
              </a:spcAft>
              <a:buSzPts val="1600"/>
              <a:buChar char="○"/>
              <a:defRPr/>
            </a:lvl2pPr>
            <a:lvl3pPr indent="-330200" lvl="2" marL="1371600" algn="l">
              <a:lnSpc>
                <a:spcPct val="115000"/>
              </a:lnSpc>
              <a:spcBef>
                <a:spcPts val="0"/>
              </a:spcBef>
              <a:spcAft>
                <a:spcPts val="0"/>
              </a:spcAft>
              <a:buSzPts val="1600"/>
              <a:buChar char="■"/>
              <a:defRPr/>
            </a:lvl3pPr>
            <a:lvl4pPr indent="-330200" lvl="3" marL="1828800" algn="l">
              <a:lnSpc>
                <a:spcPct val="115000"/>
              </a:lnSpc>
              <a:spcBef>
                <a:spcPts val="0"/>
              </a:spcBef>
              <a:spcAft>
                <a:spcPts val="0"/>
              </a:spcAft>
              <a:buSzPts val="1600"/>
              <a:buChar char="●"/>
              <a:defRPr/>
            </a:lvl4pPr>
            <a:lvl5pPr indent="-330200" lvl="4" marL="2286000" algn="l">
              <a:lnSpc>
                <a:spcPct val="115000"/>
              </a:lnSpc>
              <a:spcBef>
                <a:spcPts val="0"/>
              </a:spcBef>
              <a:spcAft>
                <a:spcPts val="0"/>
              </a:spcAft>
              <a:buSzPts val="1600"/>
              <a:buChar char="○"/>
              <a:defRPr/>
            </a:lvl5pPr>
            <a:lvl6pPr indent="-330200" lvl="5" marL="2743200" algn="l">
              <a:lnSpc>
                <a:spcPct val="115000"/>
              </a:lnSpc>
              <a:spcBef>
                <a:spcPts val="0"/>
              </a:spcBef>
              <a:spcAft>
                <a:spcPts val="0"/>
              </a:spcAft>
              <a:buSzPts val="1600"/>
              <a:buChar char="■"/>
              <a:defRPr/>
            </a:lvl6pPr>
            <a:lvl7pPr indent="-330200" lvl="6" marL="3200400" algn="l">
              <a:lnSpc>
                <a:spcPct val="115000"/>
              </a:lnSpc>
              <a:spcBef>
                <a:spcPts val="0"/>
              </a:spcBef>
              <a:spcAft>
                <a:spcPts val="0"/>
              </a:spcAft>
              <a:buSzPts val="1600"/>
              <a:buChar char="●"/>
              <a:defRPr/>
            </a:lvl7pPr>
            <a:lvl8pPr indent="-330200" lvl="7" marL="3657600" algn="l">
              <a:lnSpc>
                <a:spcPct val="115000"/>
              </a:lnSpc>
              <a:spcBef>
                <a:spcPts val="0"/>
              </a:spcBef>
              <a:spcAft>
                <a:spcPts val="0"/>
              </a:spcAft>
              <a:buSzPts val="1600"/>
              <a:buChar char="○"/>
              <a:defRPr/>
            </a:lvl8pPr>
            <a:lvl9pPr indent="-330200" lvl="8" marL="4114800" algn="l">
              <a:lnSpc>
                <a:spcPct val="115000"/>
              </a:lnSpc>
              <a:spcBef>
                <a:spcPts val="0"/>
              </a:spcBef>
              <a:spcAft>
                <a:spcPts val="0"/>
              </a:spcAft>
              <a:buSzPts val="1600"/>
              <a:buChar char="■"/>
              <a:defRPr/>
            </a:lvl9pPr>
          </a:lstStyle>
          <a:p/>
        </p:txBody>
      </p:sp>
      <p:sp>
        <p:nvSpPr>
          <p:cNvPr id="115" name="Google Shape;115;g2997654d201_1_91"/>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1"/>
          <p:cNvSpPr txBox="1"/>
          <p:nvPr>
            <p:ph type="title"/>
          </p:nvPr>
        </p:nvSpPr>
        <p:spPr>
          <a:xfrm>
            <a:off x="681038" y="365127"/>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body"/>
          </p:nvPr>
        </p:nvSpPr>
        <p:spPr>
          <a:xfrm>
            <a:off x="681038" y="1825625"/>
            <a:ext cx="8543925"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11"/>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1"/>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1"/>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16" name="Shape 116"/>
        <p:cNvGrpSpPr/>
        <p:nvPr/>
      </p:nvGrpSpPr>
      <p:grpSpPr>
        <a:xfrm>
          <a:off x="0" y="0"/>
          <a:ext cx="0" cy="0"/>
          <a:chOff x="0" y="0"/>
          <a:chExt cx="0" cy="0"/>
        </a:xfrm>
      </p:grpSpPr>
      <p:sp>
        <p:nvSpPr>
          <p:cNvPr id="117" name="Google Shape;117;g2997654d201_1_97"/>
          <p:cNvSpPr txBox="1"/>
          <p:nvPr>
            <p:ph idx="1" type="body"/>
          </p:nvPr>
        </p:nvSpPr>
        <p:spPr>
          <a:xfrm>
            <a:off x="337675" y="5640767"/>
            <a:ext cx="6498600" cy="806700"/>
          </a:xfrm>
          <a:prstGeom prst="rect">
            <a:avLst/>
          </a:prstGeom>
          <a:noFill/>
          <a:ln>
            <a:noFill/>
          </a:ln>
        </p:spPr>
        <p:txBody>
          <a:bodyPr anchorCtr="0" anchor="ctr" bIns="106650" lIns="106650" spcFirstLastPara="1" rIns="106650" wrap="square" tIns="106650">
            <a:normAutofit/>
          </a:bodyPr>
          <a:lstStyle>
            <a:lvl1pPr indent="-228600" lvl="0" marL="457200" algn="l">
              <a:lnSpc>
                <a:spcPct val="100000"/>
              </a:lnSpc>
              <a:spcBef>
                <a:spcPts val="0"/>
              </a:spcBef>
              <a:spcAft>
                <a:spcPts val="0"/>
              </a:spcAft>
              <a:buSzPts val="2100"/>
              <a:buNone/>
              <a:defRPr/>
            </a:lvl1pPr>
          </a:lstStyle>
          <a:p/>
        </p:txBody>
      </p:sp>
      <p:sp>
        <p:nvSpPr>
          <p:cNvPr id="118" name="Google Shape;118;g2997654d201_1_97"/>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19" name="Shape 119"/>
        <p:cNvGrpSpPr/>
        <p:nvPr/>
      </p:nvGrpSpPr>
      <p:grpSpPr>
        <a:xfrm>
          <a:off x="0" y="0"/>
          <a:ext cx="0" cy="0"/>
          <a:chOff x="0" y="0"/>
          <a:chExt cx="0" cy="0"/>
        </a:xfrm>
      </p:grpSpPr>
      <p:sp>
        <p:nvSpPr>
          <p:cNvPr id="120" name="Google Shape;120;g2997654d201_1_100"/>
          <p:cNvSpPr txBox="1"/>
          <p:nvPr>
            <p:ph hasCustomPrompt="1" type="title"/>
          </p:nvPr>
        </p:nvSpPr>
        <p:spPr>
          <a:xfrm>
            <a:off x="337675" y="1474833"/>
            <a:ext cx="9230700" cy="2618100"/>
          </a:xfrm>
          <a:prstGeom prst="rect">
            <a:avLst/>
          </a:prstGeom>
          <a:noFill/>
          <a:ln>
            <a:noFill/>
          </a:ln>
        </p:spPr>
        <p:txBody>
          <a:bodyPr anchorCtr="0" anchor="b" bIns="106650" lIns="106650" spcFirstLastPara="1" rIns="106650" wrap="square" tIns="106650">
            <a:normAutofit/>
          </a:bodyPr>
          <a:lstStyle>
            <a:lvl1pPr lvl="0" algn="ctr">
              <a:lnSpc>
                <a:spcPct val="100000"/>
              </a:lnSpc>
              <a:spcBef>
                <a:spcPts val="0"/>
              </a:spcBef>
              <a:spcAft>
                <a:spcPts val="0"/>
              </a:spcAft>
              <a:buSzPts val="14000"/>
              <a:buNone/>
              <a:defRPr sz="14000"/>
            </a:lvl1pPr>
            <a:lvl2pPr lvl="1" algn="ctr">
              <a:lnSpc>
                <a:spcPct val="100000"/>
              </a:lnSpc>
              <a:spcBef>
                <a:spcPts val="0"/>
              </a:spcBef>
              <a:spcAft>
                <a:spcPts val="0"/>
              </a:spcAft>
              <a:buSzPts val="14000"/>
              <a:buNone/>
              <a:defRPr sz="14000"/>
            </a:lvl2pPr>
            <a:lvl3pPr lvl="2" algn="ctr">
              <a:lnSpc>
                <a:spcPct val="100000"/>
              </a:lnSpc>
              <a:spcBef>
                <a:spcPts val="0"/>
              </a:spcBef>
              <a:spcAft>
                <a:spcPts val="0"/>
              </a:spcAft>
              <a:buSzPts val="14000"/>
              <a:buNone/>
              <a:defRPr sz="14000"/>
            </a:lvl3pPr>
            <a:lvl4pPr lvl="3" algn="ctr">
              <a:lnSpc>
                <a:spcPct val="100000"/>
              </a:lnSpc>
              <a:spcBef>
                <a:spcPts val="0"/>
              </a:spcBef>
              <a:spcAft>
                <a:spcPts val="0"/>
              </a:spcAft>
              <a:buSzPts val="14000"/>
              <a:buNone/>
              <a:defRPr sz="14000"/>
            </a:lvl4pPr>
            <a:lvl5pPr lvl="4" algn="ctr">
              <a:lnSpc>
                <a:spcPct val="100000"/>
              </a:lnSpc>
              <a:spcBef>
                <a:spcPts val="0"/>
              </a:spcBef>
              <a:spcAft>
                <a:spcPts val="0"/>
              </a:spcAft>
              <a:buSzPts val="14000"/>
              <a:buNone/>
              <a:defRPr sz="14000"/>
            </a:lvl5pPr>
            <a:lvl6pPr lvl="5" algn="ctr">
              <a:lnSpc>
                <a:spcPct val="100000"/>
              </a:lnSpc>
              <a:spcBef>
                <a:spcPts val="0"/>
              </a:spcBef>
              <a:spcAft>
                <a:spcPts val="0"/>
              </a:spcAft>
              <a:buSzPts val="14000"/>
              <a:buNone/>
              <a:defRPr sz="14000"/>
            </a:lvl6pPr>
            <a:lvl7pPr lvl="6" algn="ctr">
              <a:lnSpc>
                <a:spcPct val="100000"/>
              </a:lnSpc>
              <a:spcBef>
                <a:spcPts val="0"/>
              </a:spcBef>
              <a:spcAft>
                <a:spcPts val="0"/>
              </a:spcAft>
              <a:buSzPts val="14000"/>
              <a:buNone/>
              <a:defRPr sz="14000"/>
            </a:lvl7pPr>
            <a:lvl8pPr lvl="7" algn="ctr">
              <a:lnSpc>
                <a:spcPct val="100000"/>
              </a:lnSpc>
              <a:spcBef>
                <a:spcPts val="0"/>
              </a:spcBef>
              <a:spcAft>
                <a:spcPts val="0"/>
              </a:spcAft>
              <a:buSzPts val="14000"/>
              <a:buNone/>
              <a:defRPr sz="14000"/>
            </a:lvl8pPr>
            <a:lvl9pPr lvl="8" algn="ctr">
              <a:lnSpc>
                <a:spcPct val="100000"/>
              </a:lnSpc>
              <a:spcBef>
                <a:spcPts val="0"/>
              </a:spcBef>
              <a:spcAft>
                <a:spcPts val="0"/>
              </a:spcAft>
              <a:buSzPts val="14000"/>
              <a:buNone/>
              <a:defRPr sz="14000"/>
            </a:lvl9pPr>
          </a:lstStyle>
          <a:p>
            <a:r>
              <a:t>xx%</a:t>
            </a:r>
          </a:p>
        </p:txBody>
      </p:sp>
      <p:sp>
        <p:nvSpPr>
          <p:cNvPr id="121" name="Google Shape;121;g2997654d201_1_100"/>
          <p:cNvSpPr txBox="1"/>
          <p:nvPr>
            <p:ph idx="1" type="body"/>
          </p:nvPr>
        </p:nvSpPr>
        <p:spPr>
          <a:xfrm>
            <a:off x="337675" y="4202967"/>
            <a:ext cx="9230700" cy="1734300"/>
          </a:xfrm>
          <a:prstGeom prst="rect">
            <a:avLst/>
          </a:prstGeom>
          <a:noFill/>
          <a:ln>
            <a:noFill/>
          </a:ln>
        </p:spPr>
        <p:txBody>
          <a:bodyPr anchorCtr="0" anchor="t" bIns="106650" lIns="106650" spcFirstLastPara="1" rIns="106650" wrap="square" tIns="106650">
            <a:normAutofit/>
          </a:bodyPr>
          <a:lstStyle>
            <a:lvl1pPr indent="-361950" lvl="0" marL="457200" algn="ctr">
              <a:lnSpc>
                <a:spcPct val="115000"/>
              </a:lnSpc>
              <a:spcBef>
                <a:spcPts val="0"/>
              </a:spcBef>
              <a:spcAft>
                <a:spcPts val="0"/>
              </a:spcAft>
              <a:buSzPts val="2100"/>
              <a:buChar char="●"/>
              <a:defRPr/>
            </a:lvl1pPr>
            <a:lvl2pPr indent="-330200" lvl="1" marL="914400" algn="ctr">
              <a:lnSpc>
                <a:spcPct val="115000"/>
              </a:lnSpc>
              <a:spcBef>
                <a:spcPts val="0"/>
              </a:spcBef>
              <a:spcAft>
                <a:spcPts val="0"/>
              </a:spcAft>
              <a:buSzPts val="1600"/>
              <a:buChar char="○"/>
              <a:defRPr/>
            </a:lvl2pPr>
            <a:lvl3pPr indent="-330200" lvl="2" marL="1371600" algn="ctr">
              <a:lnSpc>
                <a:spcPct val="115000"/>
              </a:lnSpc>
              <a:spcBef>
                <a:spcPts val="0"/>
              </a:spcBef>
              <a:spcAft>
                <a:spcPts val="0"/>
              </a:spcAft>
              <a:buSzPts val="1600"/>
              <a:buChar char="■"/>
              <a:defRPr/>
            </a:lvl3pPr>
            <a:lvl4pPr indent="-330200" lvl="3" marL="1828800" algn="ctr">
              <a:lnSpc>
                <a:spcPct val="115000"/>
              </a:lnSpc>
              <a:spcBef>
                <a:spcPts val="0"/>
              </a:spcBef>
              <a:spcAft>
                <a:spcPts val="0"/>
              </a:spcAft>
              <a:buSzPts val="1600"/>
              <a:buChar char="●"/>
              <a:defRPr/>
            </a:lvl4pPr>
            <a:lvl5pPr indent="-330200" lvl="4" marL="2286000" algn="ctr">
              <a:lnSpc>
                <a:spcPct val="115000"/>
              </a:lnSpc>
              <a:spcBef>
                <a:spcPts val="0"/>
              </a:spcBef>
              <a:spcAft>
                <a:spcPts val="0"/>
              </a:spcAft>
              <a:buSzPts val="1600"/>
              <a:buChar char="○"/>
              <a:defRPr/>
            </a:lvl5pPr>
            <a:lvl6pPr indent="-330200" lvl="5" marL="2743200" algn="ctr">
              <a:lnSpc>
                <a:spcPct val="115000"/>
              </a:lnSpc>
              <a:spcBef>
                <a:spcPts val="0"/>
              </a:spcBef>
              <a:spcAft>
                <a:spcPts val="0"/>
              </a:spcAft>
              <a:buSzPts val="1600"/>
              <a:buChar char="■"/>
              <a:defRPr/>
            </a:lvl6pPr>
            <a:lvl7pPr indent="-330200" lvl="6" marL="3200400" algn="ctr">
              <a:lnSpc>
                <a:spcPct val="115000"/>
              </a:lnSpc>
              <a:spcBef>
                <a:spcPts val="0"/>
              </a:spcBef>
              <a:spcAft>
                <a:spcPts val="0"/>
              </a:spcAft>
              <a:buSzPts val="1600"/>
              <a:buChar char="●"/>
              <a:defRPr/>
            </a:lvl7pPr>
            <a:lvl8pPr indent="-330200" lvl="7" marL="3657600" algn="ctr">
              <a:lnSpc>
                <a:spcPct val="115000"/>
              </a:lnSpc>
              <a:spcBef>
                <a:spcPts val="0"/>
              </a:spcBef>
              <a:spcAft>
                <a:spcPts val="0"/>
              </a:spcAft>
              <a:buSzPts val="1600"/>
              <a:buChar char="○"/>
              <a:defRPr/>
            </a:lvl8pPr>
            <a:lvl9pPr indent="-330200" lvl="8" marL="4114800" algn="ctr">
              <a:lnSpc>
                <a:spcPct val="115000"/>
              </a:lnSpc>
              <a:spcBef>
                <a:spcPts val="0"/>
              </a:spcBef>
              <a:spcAft>
                <a:spcPts val="0"/>
              </a:spcAft>
              <a:buSzPts val="1600"/>
              <a:buChar char="■"/>
              <a:defRPr/>
            </a:lvl9pPr>
          </a:lstStyle>
          <a:p/>
        </p:txBody>
      </p:sp>
      <p:sp>
        <p:nvSpPr>
          <p:cNvPr id="122" name="Google Shape;122;g2997654d201_1_100"/>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3" name="Shape 123"/>
        <p:cNvGrpSpPr/>
        <p:nvPr/>
      </p:nvGrpSpPr>
      <p:grpSpPr>
        <a:xfrm>
          <a:off x="0" y="0"/>
          <a:ext cx="0" cy="0"/>
          <a:chOff x="0" y="0"/>
          <a:chExt cx="0" cy="0"/>
        </a:xfrm>
      </p:grpSpPr>
      <p:sp>
        <p:nvSpPr>
          <p:cNvPr id="124" name="Google Shape;124;g2997654d201_1_104"/>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2"/>
          <p:cNvSpPr txBox="1"/>
          <p:nvPr>
            <p:ph type="title"/>
          </p:nvPr>
        </p:nvSpPr>
        <p:spPr>
          <a:xfrm>
            <a:off x="675879" y="1709740"/>
            <a:ext cx="8543925"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2"/>
          <p:cNvSpPr txBox="1"/>
          <p:nvPr>
            <p:ph idx="1" type="body"/>
          </p:nvPr>
        </p:nvSpPr>
        <p:spPr>
          <a:xfrm>
            <a:off x="675879" y="4589465"/>
            <a:ext cx="8543925"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12"/>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2"/>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2"/>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3"/>
          <p:cNvSpPr txBox="1"/>
          <p:nvPr>
            <p:ph type="title"/>
          </p:nvPr>
        </p:nvSpPr>
        <p:spPr>
          <a:xfrm>
            <a:off x="681038" y="365127"/>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3"/>
          <p:cNvSpPr txBox="1"/>
          <p:nvPr>
            <p:ph idx="1" type="body"/>
          </p:nvPr>
        </p:nvSpPr>
        <p:spPr>
          <a:xfrm>
            <a:off x="681038" y="1825625"/>
            <a:ext cx="421005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3"/>
          <p:cNvSpPr txBox="1"/>
          <p:nvPr>
            <p:ph idx="2" type="body"/>
          </p:nvPr>
        </p:nvSpPr>
        <p:spPr>
          <a:xfrm>
            <a:off x="5014913" y="1825625"/>
            <a:ext cx="421005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3"/>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3"/>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3"/>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4"/>
          <p:cNvSpPr txBox="1"/>
          <p:nvPr>
            <p:ph type="title"/>
          </p:nvPr>
        </p:nvSpPr>
        <p:spPr>
          <a:xfrm>
            <a:off x="682328" y="365127"/>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4"/>
          <p:cNvSpPr txBox="1"/>
          <p:nvPr>
            <p:ph idx="1" type="body"/>
          </p:nvPr>
        </p:nvSpPr>
        <p:spPr>
          <a:xfrm>
            <a:off x="682329" y="1681163"/>
            <a:ext cx="4190702"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4"/>
          <p:cNvSpPr txBox="1"/>
          <p:nvPr>
            <p:ph idx="2" type="body"/>
          </p:nvPr>
        </p:nvSpPr>
        <p:spPr>
          <a:xfrm>
            <a:off x="682329" y="2505075"/>
            <a:ext cx="4190702"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4"/>
          <p:cNvSpPr txBox="1"/>
          <p:nvPr>
            <p:ph idx="3" type="body"/>
          </p:nvPr>
        </p:nvSpPr>
        <p:spPr>
          <a:xfrm>
            <a:off x="5014913" y="1681163"/>
            <a:ext cx="4211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4"/>
          <p:cNvSpPr txBox="1"/>
          <p:nvPr>
            <p:ph idx="4" type="body"/>
          </p:nvPr>
        </p:nvSpPr>
        <p:spPr>
          <a:xfrm>
            <a:off x="5014913" y="2505075"/>
            <a:ext cx="4211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4"/>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4"/>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4"/>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5"/>
          <p:cNvSpPr txBox="1"/>
          <p:nvPr>
            <p:ph type="title"/>
          </p:nvPr>
        </p:nvSpPr>
        <p:spPr>
          <a:xfrm>
            <a:off x="681038" y="365127"/>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5"/>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5"/>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5"/>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6"/>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6"/>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6"/>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7"/>
          <p:cNvSpPr txBox="1"/>
          <p:nvPr>
            <p:ph type="title"/>
          </p:nvPr>
        </p:nvSpPr>
        <p:spPr>
          <a:xfrm>
            <a:off x="682328" y="457200"/>
            <a:ext cx="3194943"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7"/>
          <p:cNvSpPr txBox="1"/>
          <p:nvPr>
            <p:ph idx="1" type="body"/>
          </p:nvPr>
        </p:nvSpPr>
        <p:spPr>
          <a:xfrm>
            <a:off x="4211340" y="987427"/>
            <a:ext cx="5014913"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7"/>
          <p:cNvSpPr txBox="1"/>
          <p:nvPr>
            <p:ph idx="2" type="body"/>
          </p:nvPr>
        </p:nvSpPr>
        <p:spPr>
          <a:xfrm>
            <a:off x="682328" y="2057400"/>
            <a:ext cx="3194943"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7"/>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7"/>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7"/>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8"/>
          <p:cNvSpPr txBox="1"/>
          <p:nvPr>
            <p:ph type="title"/>
          </p:nvPr>
        </p:nvSpPr>
        <p:spPr>
          <a:xfrm>
            <a:off x="682328" y="457200"/>
            <a:ext cx="3194943"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8"/>
          <p:cNvSpPr/>
          <p:nvPr>
            <p:ph idx="2" type="pic"/>
          </p:nvPr>
        </p:nvSpPr>
        <p:spPr>
          <a:xfrm>
            <a:off x="4211340" y="987427"/>
            <a:ext cx="5014913" cy="4873625"/>
          </a:xfrm>
          <a:prstGeom prst="rect">
            <a:avLst/>
          </a:prstGeom>
          <a:noFill/>
          <a:ln>
            <a:noFill/>
          </a:ln>
        </p:spPr>
      </p:sp>
      <p:sp>
        <p:nvSpPr>
          <p:cNvPr id="64" name="Google Shape;64;p18"/>
          <p:cNvSpPr txBox="1"/>
          <p:nvPr>
            <p:ph idx="1" type="body"/>
          </p:nvPr>
        </p:nvSpPr>
        <p:spPr>
          <a:xfrm>
            <a:off x="682328" y="2057400"/>
            <a:ext cx="3194943"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8"/>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8"/>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8"/>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681038" y="365127"/>
            <a:ext cx="8543925"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9"/>
          <p:cNvSpPr txBox="1"/>
          <p:nvPr>
            <p:ph idx="1" type="body"/>
          </p:nvPr>
        </p:nvSpPr>
        <p:spPr>
          <a:xfrm>
            <a:off x="681038" y="1825625"/>
            <a:ext cx="8543925"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9"/>
          <p:cNvSpPr txBox="1"/>
          <p:nvPr>
            <p:ph idx="10" type="dt"/>
          </p:nvPr>
        </p:nvSpPr>
        <p:spPr>
          <a:xfrm>
            <a:off x="681038" y="6356352"/>
            <a:ext cx="222885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9"/>
          <p:cNvSpPr txBox="1"/>
          <p:nvPr>
            <p:ph idx="11" type="ftr"/>
          </p:nvPr>
        </p:nvSpPr>
        <p:spPr>
          <a:xfrm>
            <a:off x="3281363" y="6356352"/>
            <a:ext cx="3343275"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9"/>
          <p:cNvSpPr txBox="1"/>
          <p:nvPr>
            <p:ph idx="12" type="sldNum"/>
          </p:nvPr>
        </p:nvSpPr>
        <p:spPr>
          <a:xfrm>
            <a:off x="6996113" y="6356352"/>
            <a:ext cx="222885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80" name="Shape 80"/>
        <p:cNvGrpSpPr/>
        <p:nvPr/>
      </p:nvGrpSpPr>
      <p:grpSpPr>
        <a:xfrm>
          <a:off x="0" y="0"/>
          <a:ext cx="0" cy="0"/>
          <a:chOff x="0" y="0"/>
          <a:chExt cx="0" cy="0"/>
        </a:xfrm>
      </p:grpSpPr>
      <p:sp>
        <p:nvSpPr>
          <p:cNvPr id="81" name="Google Shape;81;g2997654d201_1_61"/>
          <p:cNvSpPr txBox="1"/>
          <p:nvPr>
            <p:ph type="title"/>
          </p:nvPr>
        </p:nvSpPr>
        <p:spPr>
          <a:xfrm>
            <a:off x="337675" y="593367"/>
            <a:ext cx="9230700" cy="763500"/>
          </a:xfrm>
          <a:prstGeom prst="rect">
            <a:avLst/>
          </a:prstGeom>
          <a:noFill/>
          <a:ln>
            <a:noFill/>
          </a:ln>
        </p:spPr>
        <p:txBody>
          <a:bodyPr anchorCtr="0" anchor="t" bIns="106650" lIns="106650" spcFirstLastPara="1" rIns="106650" wrap="square" tIns="106650">
            <a:normAutofit/>
          </a:bodyPr>
          <a:lstStyle>
            <a:lvl1pPr lvl="0"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9pPr>
          </a:lstStyle>
          <a:p/>
        </p:txBody>
      </p:sp>
      <p:sp>
        <p:nvSpPr>
          <p:cNvPr id="82" name="Google Shape;82;g2997654d201_1_61"/>
          <p:cNvSpPr txBox="1"/>
          <p:nvPr>
            <p:ph idx="1" type="body"/>
          </p:nvPr>
        </p:nvSpPr>
        <p:spPr>
          <a:xfrm>
            <a:off x="337675" y="1536633"/>
            <a:ext cx="9230700" cy="4555200"/>
          </a:xfrm>
          <a:prstGeom prst="rect">
            <a:avLst/>
          </a:prstGeom>
          <a:noFill/>
          <a:ln>
            <a:noFill/>
          </a:ln>
        </p:spPr>
        <p:txBody>
          <a:bodyPr anchorCtr="0" anchor="t" bIns="106650" lIns="106650" spcFirstLastPara="1" rIns="106650" wrap="square" tIns="106650">
            <a:normAutofit/>
          </a:bodyPr>
          <a:lstStyle>
            <a:lvl1pPr indent="-361950" lvl="0" marL="457200" marR="0" rtl="0" algn="l">
              <a:lnSpc>
                <a:spcPct val="115000"/>
              </a:lnSpc>
              <a:spcBef>
                <a:spcPts val="0"/>
              </a:spcBef>
              <a:spcAft>
                <a:spcPts val="0"/>
              </a:spcAft>
              <a:buClr>
                <a:schemeClr val="dk2"/>
              </a:buClr>
              <a:buSzPts val="2100"/>
              <a:buFont typeface="Arial"/>
              <a:buChar char="●"/>
              <a:defRPr b="0" i="0" sz="2100" u="none" cap="none" strike="noStrike">
                <a:solidFill>
                  <a:schemeClr val="dk2"/>
                </a:solidFill>
                <a:latin typeface="Arial"/>
                <a:ea typeface="Arial"/>
                <a:cs typeface="Arial"/>
                <a:sym typeface="Arial"/>
              </a:defRPr>
            </a:lvl1pPr>
            <a:lvl2pPr indent="-330200" lvl="1" marL="9144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3" name="Google Shape;83;g2997654d201_1_61"/>
          <p:cNvSpPr txBox="1"/>
          <p:nvPr>
            <p:ph idx="12" type="sldNum"/>
          </p:nvPr>
        </p:nvSpPr>
        <p:spPr>
          <a:xfrm>
            <a:off x="9178496" y="6217622"/>
            <a:ext cx="594300" cy="524700"/>
          </a:xfrm>
          <a:prstGeom prst="rect">
            <a:avLst/>
          </a:prstGeom>
          <a:noFill/>
          <a:ln>
            <a:noFill/>
          </a:ln>
        </p:spPr>
        <p:txBody>
          <a:bodyPr anchorCtr="0" anchor="ctr" bIns="106650" lIns="106650" spcFirstLastPara="1" rIns="106650" wrap="square" tIns="10665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6.jpg"/><Relationship Id="rId5"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
          <p:cNvSpPr/>
          <p:nvPr/>
        </p:nvSpPr>
        <p:spPr>
          <a:xfrm>
            <a:off x="417250" y="395056"/>
            <a:ext cx="9055224" cy="6067888"/>
          </a:xfrm>
          <a:prstGeom prst="rect">
            <a:avLst/>
          </a:prstGeom>
          <a:noFill/>
          <a:ln cap="flat" cmpd="sng" w="76200">
            <a:solidFill>
              <a:srgbClr val="00C15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0" name="Google Shape;130;p1"/>
          <p:cNvSpPr txBox="1"/>
          <p:nvPr/>
        </p:nvSpPr>
        <p:spPr>
          <a:xfrm>
            <a:off x="1163782" y="2088140"/>
            <a:ext cx="7578436" cy="175432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5400"/>
              <a:buFont typeface="Arial"/>
              <a:buNone/>
            </a:pPr>
            <a:r>
              <a:rPr b="0" i="0" lang="en-GB" sz="5400" u="none" cap="none" strike="noStrike">
                <a:solidFill>
                  <a:srgbClr val="00C158"/>
                </a:solidFill>
                <a:latin typeface="Proxima Nova"/>
                <a:ea typeface="Proxima Nova"/>
                <a:cs typeface="Proxima Nova"/>
                <a:sym typeface="Proxima Nova"/>
              </a:rPr>
              <a:t>Monitoring Committee Sections Update</a:t>
            </a:r>
            <a:endParaRPr b="0" i="0" sz="1400" u="none" cap="none" strike="noStrike">
              <a:solidFill>
                <a:srgbClr val="000000"/>
              </a:solidFill>
              <a:latin typeface="Arial"/>
              <a:ea typeface="Arial"/>
              <a:cs typeface="Arial"/>
              <a:sym typeface="Arial"/>
            </a:endParaRPr>
          </a:p>
        </p:txBody>
      </p:sp>
      <p:pic>
        <p:nvPicPr>
          <p:cNvPr id="131" name="Google Shape;131;p1"/>
          <p:cNvPicPr preferRelativeResize="0"/>
          <p:nvPr/>
        </p:nvPicPr>
        <p:blipFill rotWithShape="1">
          <a:blip r:embed="rId3">
            <a:alphaModFix/>
          </a:blip>
          <a:srcRect b="0" l="0" r="0" t="0"/>
          <a:stretch/>
        </p:blipFill>
        <p:spPr>
          <a:xfrm>
            <a:off x="3326780" y="4874156"/>
            <a:ext cx="872083" cy="1081520"/>
          </a:xfrm>
          <a:prstGeom prst="rect">
            <a:avLst/>
          </a:prstGeom>
          <a:noFill/>
          <a:ln>
            <a:noFill/>
          </a:ln>
        </p:spPr>
      </p:pic>
      <p:pic>
        <p:nvPicPr>
          <p:cNvPr descr="Image" id="132" name="Google Shape;132;p1"/>
          <p:cNvPicPr preferRelativeResize="0"/>
          <p:nvPr/>
        </p:nvPicPr>
        <p:blipFill rotWithShape="1">
          <a:blip r:embed="rId4">
            <a:alphaModFix/>
          </a:blip>
          <a:srcRect b="0" l="0" r="0" t="0"/>
          <a:stretch/>
        </p:blipFill>
        <p:spPr>
          <a:xfrm>
            <a:off x="4442784" y="681558"/>
            <a:ext cx="1004156" cy="1004156"/>
          </a:xfrm>
          <a:prstGeom prst="rect">
            <a:avLst/>
          </a:prstGeom>
          <a:noFill/>
          <a:ln>
            <a:noFill/>
          </a:ln>
        </p:spPr>
      </p:pic>
      <p:pic>
        <p:nvPicPr>
          <p:cNvPr id="133" name="Google Shape;133;p1"/>
          <p:cNvPicPr preferRelativeResize="0"/>
          <p:nvPr/>
        </p:nvPicPr>
        <p:blipFill rotWithShape="1">
          <a:blip r:embed="rId5">
            <a:alphaModFix/>
          </a:blip>
          <a:srcRect b="0" l="0" r="0" t="0"/>
          <a:stretch/>
        </p:blipFill>
        <p:spPr>
          <a:xfrm>
            <a:off x="5329700" y="4744638"/>
            <a:ext cx="1440060" cy="134056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
          <p:cNvSpPr/>
          <p:nvPr/>
        </p:nvSpPr>
        <p:spPr>
          <a:xfrm>
            <a:off x="417250" y="395056"/>
            <a:ext cx="9055224" cy="6067888"/>
          </a:xfrm>
          <a:prstGeom prst="rect">
            <a:avLst/>
          </a:prstGeom>
          <a:noFill/>
          <a:ln cap="flat" cmpd="sng" w="76200">
            <a:solidFill>
              <a:srgbClr val="00C15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9" name="Google Shape;139;p2"/>
          <p:cNvSpPr txBox="1"/>
          <p:nvPr/>
        </p:nvSpPr>
        <p:spPr>
          <a:xfrm>
            <a:off x="1910314" y="638844"/>
            <a:ext cx="2847469"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5400"/>
              <a:buFont typeface="Arial"/>
              <a:buNone/>
            </a:pPr>
            <a:r>
              <a:rPr b="0" i="0" lang="en-GB" sz="5400" u="none" cap="none" strike="noStrike">
                <a:solidFill>
                  <a:srgbClr val="00C158"/>
                </a:solidFill>
                <a:latin typeface="Proxima Nova"/>
                <a:ea typeface="Proxima Nova"/>
                <a:cs typeface="Proxima Nova"/>
                <a:sym typeface="Proxima Nova"/>
              </a:rPr>
              <a:t>Context</a:t>
            </a:r>
            <a:endParaRPr b="0" i="0" sz="1400" u="none" cap="none" strike="noStrike">
              <a:solidFill>
                <a:srgbClr val="000000"/>
              </a:solidFill>
              <a:latin typeface="Arial"/>
              <a:ea typeface="Arial"/>
              <a:cs typeface="Arial"/>
              <a:sym typeface="Arial"/>
            </a:endParaRPr>
          </a:p>
        </p:txBody>
      </p:sp>
      <p:pic>
        <p:nvPicPr>
          <p:cNvPr descr="Image" id="140" name="Google Shape;140;p2"/>
          <p:cNvPicPr preferRelativeResize="0"/>
          <p:nvPr/>
        </p:nvPicPr>
        <p:blipFill rotWithShape="1">
          <a:blip r:embed="rId3">
            <a:alphaModFix/>
          </a:blip>
          <a:srcRect b="0" l="0" r="0" t="0"/>
          <a:stretch/>
        </p:blipFill>
        <p:spPr>
          <a:xfrm>
            <a:off x="661704" y="598431"/>
            <a:ext cx="1004156" cy="1004156"/>
          </a:xfrm>
          <a:prstGeom prst="rect">
            <a:avLst/>
          </a:prstGeom>
          <a:noFill/>
          <a:ln>
            <a:noFill/>
          </a:ln>
        </p:spPr>
      </p:pic>
      <p:sp>
        <p:nvSpPr>
          <p:cNvPr id="141" name="Google Shape;141;p2"/>
          <p:cNvSpPr txBox="1"/>
          <p:nvPr/>
        </p:nvSpPr>
        <p:spPr>
          <a:xfrm>
            <a:off x="661704" y="1637415"/>
            <a:ext cx="8810700" cy="39867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50000"/>
              </a:lnSpc>
              <a:spcBef>
                <a:spcPts val="0"/>
              </a:spcBef>
              <a:spcAft>
                <a:spcPts val="0"/>
              </a:spcAft>
              <a:buClr>
                <a:srgbClr val="00C158"/>
              </a:buClr>
              <a:buSzPts val="1600"/>
              <a:buFont typeface="Noto Sans Symbols"/>
              <a:buChar char="▪"/>
            </a:pPr>
            <a:r>
              <a:rPr b="0" i="0" lang="en-GB" sz="1600" u="none" cap="none" strike="noStrike">
                <a:solidFill>
                  <a:srgbClr val="00C158"/>
                </a:solidFill>
                <a:latin typeface="Proxima Nova"/>
                <a:ea typeface="Proxima Nova"/>
                <a:cs typeface="Proxima Nova"/>
                <a:sym typeface="Proxima Nova"/>
              </a:rPr>
              <a:t>In Autumn 2020, we launched a monitoring procedure for Montenegro</a:t>
            </a:r>
            <a:r>
              <a:rPr lang="en-GB" sz="1600">
                <a:solidFill>
                  <a:srgbClr val="00C158"/>
                </a:solidFill>
                <a:latin typeface="Proxima Nova"/>
                <a:ea typeface="Proxima Nova"/>
                <a:cs typeface="Proxima Nova"/>
                <a:sym typeface="Proxima Nova"/>
              </a:rPr>
              <a:t> </a:t>
            </a:r>
            <a:r>
              <a:rPr b="0" i="0" lang="en-GB" sz="1600" u="none" cap="none" strike="noStrike">
                <a:solidFill>
                  <a:srgbClr val="00C158"/>
                </a:solidFill>
                <a:latin typeface="Proxima Nova"/>
                <a:ea typeface="Proxima Nova"/>
                <a:cs typeface="Proxima Nova"/>
                <a:sym typeface="Proxima Nova"/>
              </a:rPr>
              <a:t>for non-payment of membership fees over successive years, and no sign of life.</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Proxima Nova"/>
              <a:buChar char="▪"/>
            </a:pPr>
            <a:r>
              <a:rPr lang="en-GB" sz="1600">
                <a:solidFill>
                  <a:srgbClr val="00C158"/>
                </a:solidFill>
                <a:latin typeface="Proxima Nova"/>
                <a:ea typeface="Proxima Nova"/>
                <a:cs typeface="Proxima Nova"/>
                <a:sym typeface="Proxima Nova"/>
              </a:rPr>
              <a:t>In November 2021, we launched a monitoring </a:t>
            </a:r>
            <a:r>
              <a:rPr lang="en-GB" sz="1600">
                <a:solidFill>
                  <a:srgbClr val="00C158"/>
                </a:solidFill>
                <a:latin typeface="Proxima Nova"/>
                <a:ea typeface="Proxima Nova"/>
                <a:cs typeface="Proxima Nova"/>
                <a:sym typeface="Proxima Nova"/>
              </a:rPr>
              <a:t>committee</a:t>
            </a:r>
            <a:r>
              <a:rPr lang="en-GB" sz="1600">
                <a:solidFill>
                  <a:srgbClr val="00C158"/>
                </a:solidFill>
                <a:latin typeface="Proxima Nova"/>
                <a:ea typeface="Proxima Nova"/>
                <a:cs typeface="Proxima Nova"/>
                <a:sym typeface="Proxima Nova"/>
              </a:rPr>
              <a:t> for Poland for political instability, code of Conduct breaches, lack of a bank account and legally </a:t>
            </a:r>
            <a:r>
              <a:rPr lang="en-GB" sz="1600">
                <a:solidFill>
                  <a:srgbClr val="00C158"/>
                </a:solidFill>
                <a:latin typeface="Proxima Nova"/>
                <a:ea typeface="Proxima Nova"/>
                <a:cs typeface="Proxima Nova"/>
                <a:sym typeface="Proxima Nova"/>
              </a:rPr>
              <a:t>binding</a:t>
            </a:r>
            <a:r>
              <a:rPr lang="en-GB" sz="1600">
                <a:solidFill>
                  <a:srgbClr val="00C158"/>
                </a:solidFill>
                <a:latin typeface="Proxima Nova"/>
                <a:ea typeface="Proxima Nova"/>
                <a:cs typeface="Proxima Nova"/>
                <a:sym typeface="Proxima Nova"/>
              </a:rPr>
              <a:t> statutes.</a:t>
            </a:r>
            <a:endParaRPr sz="1600">
              <a:solidFill>
                <a:srgbClr val="00C158"/>
              </a:solidFill>
              <a:latin typeface="Proxima Nova"/>
              <a:ea typeface="Proxima Nova"/>
              <a:cs typeface="Proxima Nova"/>
              <a:sym typeface="Proxima Nova"/>
            </a:endParaRPr>
          </a:p>
          <a:p>
            <a:pPr indent="-241300" lvl="0" marL="342900" marR="0" rtl="0" algn="l">
              <a:lnSpc>
                <a:spcPct val="150000"/>
              </a:lnSpc>
              <a:spcBef>
                <a:spcPts val="0"/>
              </a:spcBef>
              <a:spcAft>
                <a:spcPts val="0"/>
              </a:spcAft>
              <a:buClr>
                <a:srgbClr val="00C158"/>
              </a:buClr>
              <a:buSzPts val="1600"/>
              <a:buFont typeface="Noto Sans Symbols"/>
              <a:buNone/>
            </a:pPr>
            <a:r>
              <a:t/>
            </a:r>
            <a:endParaRPr b="0" i="0" sz="1400" u="none" cap="none" strike="noStrike">
              <a:solidFill>
                <a:srgbClr val="000000"/>
              </a:solidFill>
              <a:latin typeface="Arial"/>
              <a:ea typeface="Arial"/>
              <a:cs typeface="Arial"/>
              <a:sym typeface="Arial"/>
            </a:endParaRPr>
          </a:p>
          <a:p>
            <a:pPr indent="-342900" lvl="0" marL="342900" marR="0" rtl="0" algn="l">
              <a:lnSpc>
                <a:spcPct val="150000"/>
              </a:lnSpc>
              <a:spcBef>
                <a:spcPts val="0"/>
              </a:spcBef>
              <a:spcAft>
                <a:spcPts val="0"/>
              </a:spcAft>
              <a:buClr>
                <a:srgbClr val="00C158"/>
              </a:buClr>
              <a:buSzPts val="1600"/>
              <a:buFont typeface="Noto Sans Symbols"/>
              <a:buChar char="▪"/>
            </a:pPr>
            <a:r>
              <a:rPr b="0" i="0" lang="en-GB" sz="1600" u="none" cap="none" strike="noStrike">
                <a:solidFill>
                  <a:srgbClr val="00C158"/>
                </a:solidFill>
                <a:latin typeface="Proxima Nova"/>
                <a:ea typeface="Proxima Nova"/>
                <a:cs typeface="Proxima Nova"/>
                <a:sym typeface="Proxima Nova"/>
              </a:rPr>
              <a:t>Current members of the monitoring committee are Christelle Savall (EB), </a:t>
            </a:r>
            <a:r>
              <a:rPr lang="en-GB" sz="1600">
                <a:solidFill>
                  <a:srgbClr val="00C158"/>
                </a:solidFill>
                <a:latin typeface="Proxima Nova"/>
                <a:ea typeface="Proxima Nova"/>
                <a:cs typeface="Proxima Nova"/>
                <a:sym typeface="Proxima Nova"/>
              </a:rPr>
              <a:t>Anna van de Moosdijk </a:t>
            </a:r>
            <a:r>
              <a:rPr b="0" i="0" lang="en-GB" sz="1600" u="none" cap="none" strike="noStrike">
                <a:solidFill>
                  <a:srgbClr val="00C158"/>
                </a:solidFill>
                <a:latin typeface="Proxima Nova"/>
                <a:ea typeface="Proxima Nova"/>
                <a:cs typeface="Proxima Nova"/>
                <a:sym typeface="Proxima Nova"/>
              </a:rPr>
              <a:t>(FC), and </a:t>
            </a:r>
            <a:r>
              <a:rPr lang="en-GB" sz="1600">
                <a:solidFill>
                  <a:srgbClr val="00C158"/>
                </a:solidFill>
                <a:latin typeface="Proxima Nova"/>
                <a:ea typeface="Proxima Nova"/>
                <a:cs typeface="Proxima Nova"/>
                <a:sym typeface="Proxima Nova"/>
              </a:rPr>
              <a:t>Caroline Kokholm-Jørgensen</a:t>
            </a:r>
            <a:r>
              <a:rPr b="0" i="0" lang="en-GB" sz="1600" u="none" cap="none" strike="noStrike">
                <a:solidFill>
                  <a:srgbClr val="00C158"/>
                </a:solidFill>
                <a:latin typeface="Proxima Nova"/>
                <a:ea typeface="Proxima Nova"/>
                <a:cs typeface="Proxima Nova"/>
                <a:sym typeface="Proxima Nova"/>
              </a:rPr>
              <a:t> (national delegate of JEF </a:t>
            </a:r>
            <a:r>
              <a:rPr lang="en-GB" sz="1600">
                <a:solidFill>
                  <a:srgbClr val="00C158"/>
                </a:solidFill>
                <a:latin typeface="Proxima Nova"/>
                <a:ea typeface="Proxima Nova"/>
                <a:cs typeface="Proxima Nova"/>
                <a:sym typeface="Proxima Nova"/>
              </a:rPr>
              <a:t>Denmark</a:t>
            </a:r>
            <a:r>
              <a:rPr b="0" i="0" lang="en-GB" sz="1600" u="none" cap="none" strike="noStrike">
                <a:solidFill>
                  <a:srgbClr val="00C158"/>
                </a:solidFill>
                <a:latin typeface="Proxima Nova"/>
                <a:ea typeface="Proxima Nova"/>
                <a:cs typeface="Proxima Nova"/>
                <a:sym typeface="Proxima Nova"/>
              </a:rPr>
              <a:t>).</a:t>
            </a:r>
            <a:endParaRPr b="0" i="0" sz="1400" u="none" cap="none" strike="noStrike">
              <a:solidFill>
                <a:srgbClr val="000000"/>
              </a:solidFill>
              <a:latin typeface="Arial"/>
              <a:ea typeface="Arial"/>
              <a:cs typeface="Arial"/>
              <a:sym typeface="Arial"/>
            </a:endParaRPr>
          </a:p>
          <a:p>
            <a:pPr indent="-241300" lvl="0" marL="342900" marR="0" rtl="0" algn="l">
              <a:lnSpc>
                <a:spcPct val="150000"/>
              </a:lnSpc>
              <a:spcBef>
                <a:spcPts val="0"/>
              </a:spcBef>
              <a:spcAft>
                <a:spcPts val="0"/>
              </a:spcAft>
              <a:buClr>
                <a:srgbClr val="00C158"/>
              </a:buClr>
              <a:buSzPts val="1600"/>
              <a:buFont typeface="Noto Sans Symbols"/>
              <a:buNone/>
            </a:pPr>
            <a:r>
              <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Noto Sans Symbols"/>
              <a:buChar char="▪"/>
            </a:pPr>
            <a:r>
              <a:rPr b="1" i="0" lang="en-GB" sz="1600" u="none" cap="none" strike="noStrike">
                <a:solidFill>
                  <a:srgbClr val="00C158"/>
                </a:solidFill>
                <a:latin typeface="Proxima Nova"/>
                <a:ea typeface="Proxima Nova"/>
                <a:cs typeface="Proxima Nova"/>
                <a:sym typeface="Proxima Nova"/>
              </a:rPr>
              <a:t>The Monitoring Committee recommends to </a:t>
            </a:r>
            <a:r>
              <a:rPr b="1" lang="en-GB" sz="1600">
                <a:solidFill>
                  <a:srgbClr val="00C158"/>
                </a:solidFill>
                <a:latin typeface="Proxima Nova"/>
                <a:ea typeface="Proxima Nova"/>
                <a:cs typeface="Proxima Nova"/>
                <a:sym typeface="Proxima Nova"/>
              </a:rPr>
              <a:t>c</a:t>
            </a:r>
            <a:r>
              <a:rPr b="1" i="0" lang="en-GB" sz="1600" u="none" cap="none" strike="noStrike">
                <a:solidFill>
                  <a:srgbClr val="00C158"/>
                </a:solidFill>
                <a:latin typeface="Proxima Nova"/>
                <a:ea typeface="Proxima Nova"/>
                <a:cs typeface="Proxima Nova"/>
                <a:sym typeface="Proxima Nova"/>
              </a:rPr>
              <a:t>ontinue the monitoring procedure for Montenegro until the new volunteers take over the registration</a:t>
            </a:r>
            <a:r>
              <a:rPr b="1" lang="en-GB" sz="1600">
                <a:solidFill>
                  <a:srgbClr val="00C158"/>
                </a:solidFill>
                <a:latin typeface="Proxima Nova"/>
                <a:ea typeface="Proxima Nova"/>
                <a:cs typeface="Proxima Nova"/>
                <a:sym typeface="Proxima Nova"/>
              </a:rPr>
              <a:t> and the monitoring procedure for Poland until the section is up and running</a:t>
            </a:r>
            <a:r>
              <a:rPr b="1" i="0" lang="en-GB" sz="1600" u="none" cap="none" strike="noStrike">
                <a:solidFill>
                  <a:srgbClr val="00C158"/>
                </a:solidFill>
                <a:latin typeface="Proxima Nova"/>
                <a:ea typeface="Proxima Nova"/>
                <a:cs typeface="Proxima Nova"/>
                <a:sym typeface="Proxima Nova"/>
              </a:rPr>
              <a:t>.</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7"/>
          <p:cNvSpPr/>
          <p:nvPr/>
        </p:nvSpPr>
        <p:spPr>
          <a:xfrm>
            <a:off x="514950" y="395056"/>
            <a:ext cx="9055200" cy="6067800"/>
          </a:xfrm>
          <a:prstGeom prst="rect">
            <a:avLst/>
          </a:prstGeom>
          <a:noFill/>
          <a:ln cap="flat" cmpd="sng" w="76200">
            <a:solidFill>
              <a:srgbClr val="00C15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7" name="Google Shape;147;p7"/>
          <p:cNvSpPr txBox="1"/>
          <p:nvPr/>
        </p:nvSpPr>
        <p:spPr>
          <a:xfrm>
            <a:off x="1910313" y="638844"/>
            <a:ext cx="4199541"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5400"/>
              <a:buFont typeface="Arial"/>
              <a:buNone/>
            </a:pPr>
            <a:r>
              <a:rPr b="0" i="0" lang="en-GB" sz="5400" u="none" cap="none" strike="noStrike">
                <a:solidFill>
                  <a:srgbClr val="00C158"/>
                </a:solidFill>
                <a:latin typeface="Proxima Nova"/>
                <a:ea typeface="Proxima Nova"/>
                <a:cs typeface="Proxima Nova"/>
                <a:sym typeface="Proxima Nova"/>
              </a:rPr>
              <a:t>Montenegro</a:t>
            </a:r>
            <a:endParaRPr b="0" i="0" sz="1400" u="none" cap="none" strike="noStrike">
              <a:solidFill>
                <a:srgbClr val="000000"/>
              </a:solidFill>
              <a:latin typeface="Arial"/>
              <a:ea typeface="Arial"/>
              <a:cs typeface="Arial"/>
              <a:sym typeface="Arial"/>
            </a:endParaRPr>
          </a:p>
        </p:txBody>
      </p:sp>
      <p:pic>
        <p:nvPicPr>
          <p:cNvPr descr="Image" id="148" name="Google Shape;148;p7"/>
          <p:cNvPicPr preferRelativeResize="0"/>
          <p:nvPr/>
        </p:nvPicPr>
        <p:blipFill rotWithShape="1">
          <a:blip r:embed="rId3">
            <a:alphaModFix/>
          </a:blip>
          <a:srcRect b="0" l="0" r="0" t="0"/>
          <a:stretch/>
        </p:blipFill>
        <p:spPr>
          <a:xfrm>
            <a:off x="661704" y="598431"/>
            <a:ext cx="1004156" cy="1004156"/>
          </a:xfrm>
          <a:prstGeom prst="rect">
            <a:avLst/>
          </a:prstGeom>
          <a:noFill/>
          <a:ln>
            <a:noFill/>
          </a:ln>
        </p:spPr>
      </p:pic>
      <p:sp>
        <p:nvSpPr>
          <p:cNvPr id="149" name="Google Shape;149;p7"/>
          <p:cNvSpPr txBox="1"/>
          <p:nvPr/>
        </p:nvSpPr>
        <p:spPr>
          <a:xfrm>
            <a:off x="661704" y="2350733"/>
            <a:ext cx="8482200" cy="40329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50000"/>
              </a:lnSpc>
              <a:spcBef>
                <a:spcPts val="0"/>
              </a:spcBef>
              <a:spcAft>
                <a:spcPts val="0"/>
              </a:spcAft>
              <a:buClr>
                <a:srgbClr val="00C158"/>
              </a:buClr>
              <a:buSzPts val="1600"/>
              <a:buFont typeface="Noto Sans Symbols"/>
              <a:buChar char="▪"/>
            </a:pPr>
            <a:r>
              <a:rPr b="0" i="0" lang="en-GB" sz="1600" u="none" cap="none" strike="noStrike">
                <a:solidFill>
                  <a:srgbClr val="00C158"/>
                </a:solidFill>
                <a:latin typeface="Proxima Nova"/>
                <a:ea typeface="Proxima Nova"/>
                <a:cs typeface="Proxima Nova"/>
                <a:sym typeface="Proxima Nova"/>
              </a:rPr>
              <a:t>Montenegro has not been paying membership fees since 2016, there has been no sign of life. </a:t>
            </a:r>
            <a:endParaRPr b="0" i="0" sz="1400" u="none" cap="none" strike="noStrike">
              <a:solidFill>
                <a:srgbClr val="000000"/>
              </a:solidFill>
              <a:latin typeface="Arial"/>
              <a:ea typeface="Arial"/>
              <a:cs typeface="Arial"/>
              <a:sym typeface="Arial"/>
            </a:endParaRPr>
          </a:p>
          <a:p>
            <a:pPr indent="-342900" lvl="0" marL="342900" marR="0" rtl="0" algn="l">
              <a:lnSpc>
                <a:spcPct val="150000"/>
              </a:lnSpc>
              <a:spcBef>
                <a:spcPts val="0"/>
              </a:spcBef>
              <a:spcAft>
                <a:spcPts val="0"/>
              </a:spcAft>
              <a:buClr>
                <a:srgbClr val="00C158"/>
              </a:buClr>
              <a:buSzPts val="1600"/>
              <a:buFont typeface="Noto Sans Symbols"/>
              <a:buChar char="▪"/>
            </a:pPr>
            <a:r>
              <a:rPr b="0" i="0" lang="en-GB" sz="1600" u="none" cap="none" strike="noStrike">
                <a:solidFill>
                  <a:srgbClr val="00C158"/>
                </a:solidFill>
                <a:latin typeface="Proxima Nova"/>
                <a:ea typeface="Proxima Nova"/>
                <a:cs typeface="Proxima Nova"/>
                <a:sym typeface="Proxima Nova"/>
              </a:rPr>
              <a:t>A formal expulsion letter was sent in 2021.</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Noto Sans Symbols"/>
              <a:buChar char="▪"/>
            </a:pPr>
            <a:r>
              <a:rPr b="0" i="0" lang="en-GB" sz="1600" u="none" cap="none" strike="noStrike">
                <a:solidFill>
                  <a:srgbClr val="00C158"/>
                </a:solidFill>
                <a:latin typeface="Proxima Nova"/>
                <a:ea typeface="Proxima Nova"/>
                <a:cs typeface="Proxima Nova"/>
                <a:sym typeface="Proxima Nova"/>
              </a:rPr>
              <a:t>Robin, former EB contact person for Montenegro, has identified a new group of people</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Proxima Nova"/>
              <a:buChar char="▪"/>
            </a:pPr>
            <a:r>
              <a:rPr b="0" i="0" lang="en-GB" sz="1600" u="none" cap="none" strike="noStrike">
                <a:solidFill>
                  <a:srgbClr val="00C158"/>
                </a:solidFill>
                <a:latin typeface="Proxima Nova"/>
                <a:ea typeface="Proxima Nova"/>
                <a:cs typeface="Proxima Nova"/>
                <a:sym typeface="Proxima Nova"/>
              </a:rPr>
              <a:t>They got in touch with the old board and found a way to have the old JEF Montenegro handed over</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Proxima Nova"/>
              <a:buChar char="▪"/>
            </a:pPr>
            <a:r>
              <a:rPr b="0" i="0" lang="en-GB" sz="1600" u="none" cap="none" strike="noStrike">
                <a:solidFill>
                  <a:srgbClr val="00C158"/>
                </a:solidFill>
                <a:latin typeface="Proxima Nova"/>
                <a:ea typeface="Proxima Nova"/>
                <a:cs typeface="Proxima Nova"/>
                <a:sym typeface="Proxima Nova"/>
              </a:rPr>
              <a:t>They updated their statutes and are right now translating them into English</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Proxima Nova"/>
              <a:buChar char="▪"/>
            </a:pPr>
            <a:r>
              <a:rPr b="0" i="0" lang="en-GB" sz="1600" u="none" cap="none" strike="noStrike">
                <a:solidFill>
                  <a:srgbClr val="00C158"/>
                </a:solidFill>
                <a:latin typeface="Proxima Nova"/>
                <a:ea typeface="Proxima Nova"/>
                <a:cs typeface="Proxima Nova"/>
                <a:sym typeface="Proxima Nova"/>
              </a:rPr>
              <a:t>The only thing missing is the constitutive assembly where they will officially elect a new board</a:t>
            </a:r>
            <a:endParaRPr b="0" i="0" sz="1600" u="none" cap="none" strike="noStrike">
              <a:solidFill>
                <a:srgbClr val="00C158"/>
              </a:solidFill>
              <a:latin typeface="Proxima Nova"/>
              <a:ea typeface="Proxima Nova"/>
              <a:cs typeface="Proxima Nova"/>
              <a:sym typeface="Proxima Nova"/>
            </a:endParaRPr>
          </a:p>
          <a:p>
            <a:pPr indent="-342900" lvl="0" marL="342900" marR="0" rtl="0" algn="l">
              <a:lnSpc>
                <a:spcPct val="150000"/>
              </a:lnSpc>
              <a:spcBef>
                <a:spcPts val="0"/>
              </a:spcBef>
              <a:spcAft>
                <a:spcPts val="0"/>
              </a:spcAft>
              <a:buClr>
                <a:srgbClr val="00C158"/>
              </a:buClr>
              <a:buSzPts val="1600"/>
              <a:buFont typeface="Proxima Nova"/>
              <a:buChar char="▪"/>
            </a:pPr>
            <a:r>
              <a:rPr b="1" i="0" lang="en-GB" sz="1600" u="none" cap="none" strike="noStrike">
                <a:solidFill>
                  <a:srgbClr val="00C158"/>
                </a:solidFill>
                <a:latin typeface="Proxima Nova"/>
                <a:ea typeface="Proxima Nova"/>
                <a:cs typeface="Proxima Nova"/>
                <a:sym typeface="Proxima Nova"/>
              </a:rPr>
              <a:t>Procedure continues until the new volunteers officially take over the registration.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600"/>
              <a:buFont typeface="Arial"/>
              <a:buNone/>
            </a:pPr>
            <a:r>
              <a:t/>
            </a:r>
            <a:endParaRPr b="0" i="0" sz="1600" u="none" cap="none" strike="noStrike">
              <a:solidFill>
                <a:srgbClr val="00C158"/>
              </a:solidFill>
              <a:latin typeface="Proxima Nova"/>
              <a:ea typeface="Proxima Nova"/>
              <a:cs typeface="Proxima Nova"/>
              <a:sym typeface="Proxima Nova"/>
            </a:endParaRPr>
          </a:p>
        </p:txBody>
      </p:sp>
      <p:pic>
        <p:nvPicPr>
          <p:cNvPr id="150" name="Google Shape;150;p7"/>
          <p:cNvPicPr preferRelativeResize="0"/>
          <p:nvPr/>
        </p:nvPicPr>
        <p:blipFill rotWithShape="1">
          <a:blip r:embed="rId4">
            <a:alphaModFix/>
          </a:blip>
          <a:srcRect b="0" l="0" r="0" t="0"/>
          <a:stretch/>
        </p:blipFill>
        <p:spPr>
          <a:xfrm>
            <a:off x="8271917" y="598431"/>
            <a:ext cx="872083" cy="108152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2997654d201_1_53"/>
          <p:cNvSpPr/>
          <p:nvPr/>
        </p:nvSpPr>
        <p:spPr>
          <a:xfrm>
            <a:off x="417250" y="395056"/>
            <a:ext cx="9055200" cy="6068100"/>
          </a:xfrm>
          <a:prstGeom prst="rect">
            <a:avLst/>
          </a:prstGeom>
          <a:noFill/>
          <a:ln cap="flat" cmpd="sng" w="76200">
            <a:solidFill>
              <a:srgbClr val="00C158"/>
            </a:solidFill>
            <a:prstDash val="solid"/>
            <a:miter lim="800000"/>
            <a:headEnd len="sm" w="sm" type="none"/>
            <a:tailEnd len="sm" w="sm" type="none"/>
          </a:ln>
        </p:spPr>
        <p:txBody>
          <a:bodyPr anchorCtr="0" anchor="ctr" bIns="46150" lIns="92300" spcFirstLastPara="1" rIns="92300" wrap="square" tIns="46150">
            <a:noAutofit/>
          </a:bodyPr>
          <a:lstStyle/>
          <a:p>
            <a:pPr indent="0" lvl="0" marL="0" marR="0" rtl="0" algn="ctr">
              <a:lnSpc>
                <a:spcPct val="100000"/>
              </a:lnSpc>
              <a:spcBef>
                <a:spcPts val="0"/>
              </a:spcBef>
              <a:spcAft>
                <a:spcPts val="0"/>
              </a:spcAft>
              <a:buClr>
                <a:srgbClr val="000000"/>
              </a:buClr>
              <a:buSzPts val="1900"/>
              <a:buFont typeface="Arial"/>
              <a:buNone/>
            </a:pPr>
            <a:r>
              <a:t/>
            </a:r>
            <a:endParaRPr b="0" i="0" sz="1900" u="none" cap="none" strike="noStrike">
              <a:solidFill>
                <a:schemeClr val="lt1"/>
              </a:solidFill>
              <a:latin typeface="Calibri"/>
              <a:ea typeface="Calibri"/>
              <a:cs typeface="Calibri"/>
              <a:sym typeface="Calibri"/>
            </a:endParaRPr>
          </a:p>
        </p:txBody>
      </p:sp>
      <p:sp>
        <p:nvSpPr>
          <p:cNvPr id="156" name="Google Shape;156;g2997654d201_1_53"/>
          <p:cNvSpPr txBox="1"/>
          <p:nvPr/>
        </p:nvSpPr>
        <p:spPr>
          <a:xfrm>
            <a:off x="1910314" y="638844"/>
            <a:ext cx="3201900" cy="939900"/>
          </a:xfrm>
          <a:prstGeom prst="rect">
            <a:avLst/>
          </a:prstGeom>
          <a:noFill/>
          <a:ln>
            <a:noFill/>
          </a:ln>
        </p:spPr>
        <p:txBody>
          <a:bodyPr anchorCtr="0" anchor="t" bIns="46150" lIns="92300" spcFirstLastPara="1" rIns="92300" wrap="square" tIns="46150">
            <a:spAutoFit/>
          </a:bodyPr>
          <a:lstStyle/>
          <a:p>
            <a:pPr indent="0" lvl="0" marL="0" marR="0" rtl="0" algn="l">
              <a:lnSpc>
                <a:spcPct val="100000"/>
              </a:lnSpc>
              <a:spcBef>
                <a:spcPts val="0"/>
              </a:spcBef>
              <a:spcAft>
                <a:spcPts val="0"/>
              </a:spcAft>
              <a:buClr>
                <a:srgbClr val="000000"/>
              </a:buClr>
              <a:buSzPts val="5500"/>
              <a:buFont typeface="Arial"/>
              <a:buNone/>
            </a:pPr>
            <a:r>
              <a:rPr b="0" i="0" lang="en-GB" sz="5500" u="none" cap="none" strike="noStrike">
                <a:solidFill>
                  <a:srgbClr val="00C158"/>
                </a:solidFill>
                <a:latin typeface="Proxima Nova"/>
                <a:ea typeface="Proxima Nova"/>
                <a:cs typeface="Proxima Nova"/>
                <a:sym typeface="Proxima Nova"/>
              </a:rPr>
              <a:t>Poland</a:t>
            </a:r>
            <a:endParaRPr b="0" i="0" sz="1400" u="none" cap="none" strike="noStrike">
              <a:solidFill>
                <a:srgbClr val="000000"/>
              </a:solidFill>
              <a:latin typeface="Arial"/>
              <a:ea typeface="Arial"/>
              <a:cs typeface="Arial"/>
              <a:sym typeface="Arial"/>
            </a:endParaRPr>
          </a:p>
        </p:txBody>
      </p:sp>
      <p:pic>
        <p:nvPicPr>
          <p:cNvPr descr="Image" id="157" name="Google Shape;157;g2997654d201_1_53"/>
          <p:cNvPicPr preferRelativeResize="0"/>
          <p:nvPr/>
        </p:nvPicPr>
        <p:blipFill rotWithShape="1">
          <a:blip r:embed="rId3">
            <a:alphaModFix/>
          </a:blip>
          <a:srcRect b="0" l="0" r="0" t="0"/>
          <a:stretch/>
        </p:blipFill>
        <p:spPr>
          <a:xfrm>
            <a:off x="661704" y="598431"/>
            <a:ext cx="815877" cy="815877"/>
          </a:xfrm>
          <a:prstGeom prst="rect">
            <a:avLst/>
          </a:prstGeom>
          <a:noFill/>
          <a:ln>
            <a:noFill/>
          </a:ln>
        </p:spPr>
      </p:pic>
      <p:sp>
        <p:nvSpPr>
          <p:cNvPr id="158" name="Google Shape;158;g2997654d201_1_53"/>
          <p:cNvSpPr txBox="1"/>
          <p:nvPr/>
        </p:nvSpPr>
        <p:spPr>
          <a:xfrm>
            <a:off x="661704" y="2248357"/>
            <a:ext cx="8039100" cy="4156800"/>
          </a:xfrm>
          <a:prstGeom prst="rect">
            <a:avLst/>
          </a:prstGeom>
          <a:noFill/>
          <a:ln>
            <a:noFill/>
          </a:ln>
        </p:spPr>
        <p:txBody>
          <a:bodyPr anchorCtr="0" anchor="t" bIns="46150" lIns="92300" spcFirstLastPara="1" rIns="92300" wrap="square" tIns="46150">
            <a:spAutoFit/>
          </a:bodyPr>
          <a:lstStyle/>
          <a:p>
            <a:pPr indent="-323850" lvl="0" marL="342900" marR="0" rtl="0" algn="l">
              <a:lnSpc>
                <a:spcPct val="150000"/>
              </a:lnSpc>
              <a:spcBef>
                <a:spcPts val="0"/>
              </a:spcBef>
              <a:spcAft>
                <a:spcPts val="0"/>
              </a:spcAft>
              <a:buClr>
                <a:srgbClr val="00C158"/>
              </a:buClr>
              <a:buSzPts val="1800"/>
              <a:buFont typeface="Noto Sans Symbols"/>
              <a:buChar char="▪"/>
            </a:pPr>
            <a:r>
              <a:rPr b="0" i="0" lang="en-GB" sz="1800" u="none" cap="none" strike="noStrike">
                <a:solidFill>
                  <a:srgbClr val="00C158"/>
                </a:solidFill>
                <a:latin typeface="Proxima Nova"/>
                <a:ea typeface="Proxima Nova"/>
                <a:cs typeface="Proxima Nova"/>
                <a:sym typeface="Proxima Nova"/>
              </a:rPr>
              <a:t>Still not a consistent level of activity, but a growing number of members and a new GA took place on October 27th.</a:t>
            </a:r>
            <a:endParaRPr b="0" i="0" sz="1800" u="none" cap="none" strike="noStrike">
              <a:solidFill>
                <a:srgbClr val="000000"/>
              </a:solidFill>
              <a:latin typeface="Arial"/>
              <a:ea typeface="Arial"/>
              <a:cs typeface="Arial"/>
              <a:sym typeface="Arial"/>
            </a:endParaRPr>
          </a:p>
          <a:p>
            <a:pPr indent="-323850" lvl="0" marL="342900" marR="0" rtl="0" algn="l">
              <a:lnSpc>
                <a:spcPct val="150000"/>
              </a:lnSpc>
              <a:spcBef>
                <a:spcPts val="1200"/>
              </a:spcBef>
              <a:spcAft>
                <a:spcPts val="0"/>
              </a:spcAft>
              <a:buClr>
                <a:srgbClr val="00C158"/>
              </a:buClr>
              <a:buSzPts val="1800"/>
              <a:buFont typeface="Noto Sans Symbols"/>
              <a:buChar char="▪"/>
            </a:pPr>
            <a:r>
              <a:rPr b="0" i="0" lang="en-GB" sz="1800" u="none" cap="none" strike="noStrike">
                <a:solidFill>
                  <a:srgbClr val="00C158"/>
                </a:solidFill>
                <a:latin typeface="Proxima Nova"/>
                <a:ea typeface="Proxima Nova"/>
                <a:cs typeface="Proxima Nova"/>
                <a:sym typeface="Proxima Nova"/>
              </a:rPr>
              <a:t>There is still not a solid democratic structure even if there have been improvements.</a:t>
            </a:r>
            <a:endParaRPr b="0" i="0" sz="1800" u="none" cap="none" strike="noStrike">
              <a:solidFill>
                <a:srgbClr val="00C158"/>
              </a:solidFill>
              <a:latin typeface="Proxima Nova"/>
              <a:ea typeface="Proxima Nova"/>
              <a:cs typeface="Proxima Nova"/>
              <a:sym typeface="Proxima Nova"/>
            </a:endParaRPr>
          </a:p>
          <a:p>
            <a:pPr indent="-323850" lvl="0" marL="342900" marR="0" rtl="0" algn="l">
              <a:lnSpc>
                <a:spcPct val="150000"/>
              </a:lnSpc>
              <a:spcBef>
                <a:spcPts val="1200"/>
              </a:spcBef>
              <a:spcAft>
                <a:spcPts val="0"/>
              </a:spcAft>
              <a:buClr>
                <a:srgbClr val="00C158"/>
              </a:buClr>
              <a:buSzPts val="1800"/>
              <a:buFont typeface="Proxima Nova"/>
              <a:buChar char="▪"/>
            </a:pPr>
            <a:r>
              <a:rPr lang="en-GB" sz="1800">
                <a:solidFill>
                  <a:srgbClr val="00C158"/>
                </a:solidFill>
                <a:latin typeface="Proxima Nova"/>
                <a:ea typeface="Proxima Nova"/>
                <a:cs typeface="Proxima Nova"/>
                <a:sym typeface="Proxima Nova"/>
              </a:rPr>
              <a:t>The EB has been contacted by several interested people in helping support activited of JEF in Poland. They have been put in tontact with JEF poland by Aléxandros, contact person in the EB.</a:t>
            </a:r>
            <a:endParaRPr sz="1800">
              <a:solidFill>
                <a:srgbClr val="00C158"/>
              </a:solidFill>
              <a:latin typeface="Proxima Nova"/>
              <a:ea typeface="Proxima Nova"/>
              <a:cs typeface="Proxima Nova"/>
              <a:sym typeface="Proxima Nova"/>
            </a:endParaRPr>
          </a:p>
          <a:p>
            <a:pPr indent="-323850" lvl="0" marL="342900" marR="0" rtl="0" algn="l">
              <a:lnSpc>
                <a:spcPct val="150000"/>
              </a:lnSpc>
              <a:spcBef>
                <a:spcPts val="1200"/>
              </a:spcBef>
              <a:spcAft>
                <a:spcPts val="0"/>
              </a:spcAft>
              <a:buClr>
                <a:srgbClr val="00C158"/>
              </a:buClr>
              <a:buSzPts val="1800"/>
              <a:buFont typeface="Noto Sans Symbols"/>
              <a:buChar char="▪"/>
            </a:pPr>
            <a:r>
              <a:rPr b="1" i="0" lang="en-GB" sz="1800" u="none" cap="none" strike="noStrike">
                <a:solidFill>
                  <a:srgbClr val="00C158"/>
                </a:solidFill>
                <a:latin typeface="Proxima Nova"/>
                <a:ea typeface="Proxima Nova"/>
                <a:cs typeface="Proxima Nova"/>
                <a:sym typeface="Proxima Nova"/>
              </a:rPr>
              <a:t>Procedure to continue to monitor the process and to support a smooth relaunch of the section.</a:t>
            </a:r>
            <a:endParaRPr b="1" i="0" sz="1800" u="none" cap="none" strike="noStrike">
              <a:solidFill>
                <a:srgbClr val="00C158"/>
              </a:solidFill>
              <a:latin typeface="Proxima Nova"/>
              <a:ea typeface="Proxima Nova"/>
              <a:cs typeface="Proxima Nova"/>
              <a:sym typeface="Proxima Nova"/>
            </a:endParaRPr>
          </a:p>
        </p:txBody>
      </p:sp>
      <p:pic>
        <p:nvPicPr>
          <p:cNvPr id="159" name="Google Shape;159;g2997654d201_1_53"/>
          <p:cNvPicPr preferRelativeResize="0"/>
          <p:nvPr/>
        </p:nvPicPr>
        <p:blipFill rotWithShape="1">
          <a:blip r:embed="rId4">
            <a:alphaModFix/>
          </a:blip>
          <a:srcRect b="0" l="0" r="0" t="0"/>
          <a:stretch/>
        </p:blipFill>
        <p:spPr>
          <a:xfrm>
            <a:off x="7387100" y="598425"/>
            <a:ext cx="1440060" cy="134056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2020-10-24T09:09:51Z</dcterms:created>
  <dc:creator>Chris Powers</dc:creator>
</cp:coreProperties>
</file>